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 id="2147483688" r:id="rId5"/>
  </p:sldMasterIdLst>
  <p:notesMasterIdLst>
    <p:notesMasterId r:id="rId8"/>
  </p:notesMasterIdLst>
  <p:sldIdLst>
    <p:sldId id="1423" r:id="rId6"/>
    <p:sldId id="1428" r:id="rId7"/>
    <p:sldId id="1426" r:id="rId9"/>
    <p:sldId id="1431" r:id="rId10"/>
    <p:sldId id="263" r:id="rId11"/>
    <p:sldId id="1435" r:id="rId12"/>
    <p:sldId id="1412" r:id="rId13"/>
    <p:sldId id="1438" r:id="rId14"/>
    <p:sldId id="1439" r:id="rId15"/>
    <p:sldId id="1453" r:id="rId16"/>
    <p:sldId id="1451" r:id="rId17"/>
    <p:sldId id="1440" r:id="rId18"/>
    <p:sldId id="1441" r:id="rId19"/>
    <p:sldId id="1459" r:id="rId20"/>
    <p:sldId id="1447" r:id="rId21"/>
    <p:sldId id="14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6" d="100"/>
          <a:sy n="76"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74720-39A0-4B5C-860C-8F09B6794D9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1FA-93A5-458F-8E8B-83B3DC7D1D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3" Type="http://schemas.openxmlformats.org/officeDocument/2006/relationships/image" Target="../media/image3.png"/><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5.xml"/><Relationship Id="rId19" Type="http://schemas.openxmlformats.org/officeDocument/2006/relationships/tags" Target="../tags/tag20.xml"/><Relationship Id="rId18" Type="http://schemas.microsoft.com/office/2007/relationships/hdphoto" Target="../media/image2.wdp"/><Relationship Id="rId17" Type="http://schemas.openxmlformats.org/officeDocument/2006/relationships/image" Target="../media/image1.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image" Target="../media/image6.png"/><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lIns="0" tIns="0" rIns="0" bIns="0" anchor="ctr"/>
          <a:lstStyle>
            <a:lvl1pPr algn="ctr" fontAlgn="base">
              <a:defRPr sz="32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9316A9F1-1698-4BE4-99DE-1906F2D5534D}" type="datetimeFigureOut">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buNone/>
            </a:pPr>
            <a:fld id="{9A0DB2DC-4C9A-4742-B13C-FB6460FD3503}" type="slidenum">
              <a:rPr lang="ko-KR" altLang="en-US" dirty="0">
                <a:latin typeface="Malgun Gothic" panose="020B0503020000020004" charset="-127"/>
                <a:ea typeface="Malgun Gothic" panose="020B0503020000020004" charset="-127"/>
              </a:rPr>
            </a:fld>
            <a:endParaRPr lang="ko-KR" altLang="en-US" dirty="0">
              <a:latin typeface="Malgun Gothic" panose="020B0503020000020004" charset="-127"/>
              <a:ea typeface="Malgun Gothic" panose="020B0503020000020004" charset="-127"/>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userDrawn="1">
            <p:custDataLst>
              <p:tags r:id="rId3"/>
            </p:custDataLst>
          </p:nvPr>
        </p:nvSpPr>
        <p:spPr>
          <a:xfrm>
            <a:off x="279400" y="225425"/>
            <a:ext cx="11658600" cy="6407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矩形: 单圆角 8"/>
          <p:cNvSpPr/>
          <p:nvPr userDrawn="1">
            <p:custDataLst>
              <p:tags r:id="rId4"/>
            </p:custDataLst>
          </p:nvPr>
        </p:nvSpPr>
        <p:spPr>
          <a:xfrm>
            <a:off x="10782299" y="0"/>
            <a:ext cx="1409701" cy="6858000"/>
          </a:xfrm>
          <a:prstGeom prst="round1Rect">
            <a:avLst>
              <a:gd name="adj" fmla="val 0"/>
            </a:avLst>
          </a:prstGeom>
          <a:gradFill flip="none" rotWithShape="1">
            <a:gsLst>
              <a:gs pos="100000">
                <a:schemeClr val="accent2"/>
              </a:gs>
              <a:gs pos="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userDrawn="1">
            <p:custDataLst>
              <p:tags r:id="rId5"/>
            </p:custDataLst>
          </p:nvPr>
        </p:nvSpPr>
        <p:spPr>
          <a:xfrm>
            <a:off x="279400" y="225425"/>
            <a:ext cx="11658600" cy="64071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形状 11"/>
          <p:cNvSpPr/>
          <p:nvPr userDrawn="1">
            <p:custDataLst>
              <p:tags r:id="rId6"/>
            </p:custDataLst>
          </p:nvPr>
        </p:nvSpPr>
        <p:spPr>
          <a:xfrm flipH="1">
            <a:off x="1277113" y="5884012"/>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椭圆 12"/>
          <p:cNvSpPr/>
          <p:nvPr userDrawn="1">
            <p:custDataLst>
              <p:tags r:id="rId7"/>
            </p:custDataLst>
          </p:nvPr>
        </p:nvSpPr>
        <p:spPr>
          <a:xfrm>
            <a:off x="8512492" y="1101589"/>
            <a:ext cx="3239778" cy="3239778"/>
          </a:xfrm>
          <a:prstGeom prst="ellipse">
            <a:avLst/>
          </a:prstGeom>
          <a:gradFill>
            <a:gsLst>
              <a:gs pos="100000">
                <a:schemeClr val="accent1">
                  <a:alpha val="70000"/>
                </a:schemeClr>
              </a:gs>
              <a:gs pos="0">
                <a:schemeClr val="accent1">
                  <a:alpha val="0"/>
                </a:schemeClr>
              </a:gs>
            </a:gsLst>
            <a:lin ang="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userDrawn="1">
            <p:custDataLst>
              <p:tags r:id="rId8"/>
            </p:custDataLst>
          </p:nvPr>
        </p:nvSpPr>
        <p:spPr>
          <a:xfrm>
            <a:off x="6915671" y="2408257"/>
            <a:ext cx="626441" cy="626441"/>
          </a:xfrm>
          <a:prstGeom prst="ellipse">
            <a:avLst/>
          </a:prstGeom>
          <a:gradFill flip="none" rotWithShape="1">
            <a:gsLst>
              <a:gs pos="100000">
                <a:schemeClr val="accent1">
                  <a:alpha val="70000"/>
                </a:schemeClr>
              </a:gs>
              <a:gs pos="33000">
                <a:schemeClr val="accent1">
                  <a:alpha val="0"/>
                </a:schemeClr>
              </a:gs>
            </a:gsLst>
            <a:lin ang="135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9"/>
            </p:custDataLst>
          </p:nvPr>
        </p:nvSpPr>
        <p:spPr>
          <a:xfrm>
            <a:off x="1276985" y="1313815"/>
            <a:ext cx="6304915" cy="2607310"/>
          </a:xfrm>
        </p:spPr>
        <p:txBody>
          <a:bodyPr wrap="square" anchor="b">
            <a:normAutofit/>
          </a:bodyPr>
          <a:lstStyle>
            <a:lvl1pPr algn="l">
              <a:lnSpc>
                <a:spcPct val="100000"/>
              </a:lnSpc>
              <a:defRPr sz="4800">
                <a:solidFill>
                  <a:srgbClr val="000000"/>
                </a:solidFill>
                <a:latin typeface="+mj-lt"/>
              </a:defRPr>
            </a:lvl1pPr>
          </a:lstStyle>
          <a:p>
            <a:r>
              <a:rPr lang="en-US" dirty="0">
                <a:latin typeface="+mj-lt"/>
              </a:rPr>
              <a:t>Click to add title</a:t>
            </a:r>
            <a:endParaRPr lang="en-US" dirty="0">
              <a:latin typeface="+mj-lt"/>
            </a:endParaRPr>
          </a:p>
        </p:txBody>
      </p:sp>
      <p:sp>
        <p:nvSpPr>
          <p:cNvPr id="3" name="副标题 2"/>
          <p:cNvSpPr>
            <a:spLocks noGrp="1"/>
          </p:cNvSpPr>
          <p:nvPr>
            <p:ph type="subTitle" idx="1" hasCustomPrompt="1"/>
            <p:custDataLst>
              <p:tags r:id="rId10"/>
            </p:custDataLst>
          </p:nvPr>
        </p:nvSpPr>
        <p:spPr>
          <a:xfrm>
            <a:off x="1276985" y="4085590"/>
            <a:ext cx="5140325" cy="652780"/>
          </a:xfrm>
        </p:spPr>
        <p:txBody>
          <a:bodyPr wrap="square">
            <a:normAutofit/>
          </a:bodyPr>
          <a:lstStyle>
            <a:lvl1pPr marL="0" indent="0" algn="l">
              <a:lnSpc>
                <a:spcPct val="100000"/>
              </a:lnSpc>
              <a:buNone/>
              <a:defRPr sz="2400" b="1">
                <a:solidFill>
                  <a:srgbClr val="5F5F5F"/>
                </a:solidFill>
                <a:latin typeface="+mj-lt"/>
              </a:defRPr>
            </a:lvl1pPr>
            <a:lvl2pPr marL="457200" indent="0" algn="ctr">
              <a:buNone/>
              <a:defRPr sz="2000">
                <a:latin typeface="+mj-lt"/>
              </a:defRPr>
            </a:lvl2pPr>
            <a:lvl3pPr marL="914400" indent="0" algn="ctr">
              <a:buNone/>
              <a:defRPr sz="1800">
                <a:latin typeface="+mj-lt"/>
              </a:defRPr>
            </a:lvl3pPr>
            <a:lvl4pPr marL="1371600" indent="0" algn="ctr">
              <a:buNone/>
              <a:defRPr sz="1600">
                <a:latin typeface="+mj-lt"/>
              </a:defRPr>
            </a:lvl4pPr>
            <a:lvl5pPr marL="1828800" indent="0" algn="ctr">
              <a:buNone/>
              <a:defRPr sz="1600">
                <a:latin typeface="+mj-lt"/>
              </a:defRPr>
            </a:lvl5pPr>
            <a:lvl6pPr marL="2286000" indent="0" algn="ctr">
              <a:buNone/>
              <a:defRPr sz="1600">
                <a:latin typeface="+mj-lt"/>
              </a:defRPr>
            </a:lvl6pPr>
            <a:lvl7pPr marL="2743200" indent="0" algn="ctr">
              <a:buNone/>
              <a:defRPr sz="1600">
                <a:latin typeface="+mj-lt"/>
              </a:defRPr>
            </a:lvl7pPr>
            <a:lvl8pPr marL="3200400" indent="0" algn="ctr">
              <a:buNone/>
              <a:defRPr sz="1600">
                <a:latin typeface="+mj-lt"/>
              </a:defRPr>
            </a:lvl8pPr>
            <a:lvl9pPr marL="3657600" indent="0" algn="ctr">
              <a:buNone/>
              <a:defRPr sz="1600">
                <a:latin typeface="+mj-lt"/>
              </a:defRPr>
            </a:lvl9pPr>
          </a:lstStyle>
          <a:p>
            <a:r>
              <a:rPr lang="en-US" dirty="0">
                <a:latin typeface="+mj-lt"/>
              </a:rPr>
              <a:t>Click to add subtitle</a:t>
            </a:r>
            <a:endParaRPr lang="en-US" dirty="0"/>
          </a:p>
        </p:txBody>
      </p:sp>
      <p:sp>
        <p:nvSpPr>
          <p:cNvPr id="4" name="日期占位符 3"/>
          <p:cNvSpPr>
            <a:spLocks noGrp="1"/>
          </p:cNvSpPr>
          <p:nvPr>
            <p:ph type="dt" sz="half" idx="10"/>
            <p:custDataLst>
              <p:tags r:id="rId11"/>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2"/>
            </p:custDataLst>
          </p:nvPr>
        </p:nvSpPr>
        <p:spPr/>
        <p:txBody>
          <a:bodyPr>
            <a:normAutofit/>
          </a:bodyPr>
          <a:lstStyle/>
          <a:p>
            <a:endParaRPr lang="en-US" dirty="0"/>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公司名占位符 6"/>
          <p:cNvSpPr>
            <a:spLocks noGrp="1"/>
          </p:cNvSpPr>
          <p:nvPr>
            <p:ph type="body" sz="quarter" idx="13" hasCustomPrompt="1"/>
            <p:custDataLst>
              <p:tags r:id="rId14"/>
            </p:custDataLst>
          </p:nvPr>
        </p:nvSpPr>
        <p:spPr>
          <a:xfrm>
            <a:off x="1277113" y="637722"/>
            <a:ext cx="2880000" cy="504000"/>
          </a:xfrm>
        </p:spPr>
        <p:txBody>
          <a:bodyPr wrap="square" anchor="ctr">
            <a:normAutofit/>
          </a:bodyPr>
          <a:lstStyle>
            <a:lvl1pPr marL="0" indent="0">
              <a:lnSpc>
                <a:spcPct val="100000"/>
              </a:lnSpc>
              <a:buNone/>
              <a:defRPr sz="1400">
                <a:solidFill>
                  <a:srgbClr val="B2B2B2"/>
                </a:solidFill>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1259652" y="4951191"/>
            <a:ext cx="2880000" cy="504000"/>
          </a:xfrm>
          <a:prstGeom prst="roundRect">
            <a:avLst>
              <a:gd name="adj" fmla="val 50000"/>
            </a:avLst>
          </a:prstGeom>
          <a:solidFill>
            <a:schemeClr val="accent1">
              <a:lumMod val="75000"/>
            </a:schemeClr>
          </a:solidFill>
        </p:spPr>
        <p:txBody>
          <a:bodyPr wrap="square" anchor="ctr">
            <a:normAutofit/>
          </a:bodyPr>
          <a:lstStyle>
            <a:lvl1pPr marL="0" indent="0" algn="ctr">
              <a:lnSpc>
                <a:spcPct val="100000"/>
              </a:lnSpc>
              <a:buNone/>
              <a:defRPr sz="1600" b="1">
                <a:solidFill>
                  <a:srgbClr val="FFFFFF"/>
                </a:solidFill>
                <a:latin typeface="+mn-lt"/>
              </a:defRPr>
            </a:lvl1pPr>
          </a:lstStyle>
          <a:p>
            <a:pPr lvl="0"/>
            <a:r>
              <a:rPr lang="en-US" dirty="0">
                <a:latin typeface="+mn-lt"/>
              </a:rPr>
              <a:t>Click to add text</a:t>
            </a:r>
            <a:endParaRPr lang="en-US" dirty="0"/>
          </a:p>
        </p:txBody>
      </p:sp>
      <p:pic>
        <p:nvPicPr>
          <p:cNvPr id="25" name="图片 24"/>
          <p:cNvPicPr>
            <a:picLocks noChangeAspect="1"/>
          </p:cNvPicPr>
          <p:nvPr userDrawn="1">
            <p:custDataLst>
              <p:tags r:id="rId16"/>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38961" t="14119" r="52687" b="72877"/>
          <a:stretch>
            <a:fillRect/>
          </a:stretch>
        </p:blipFill>
        <p:spPr>
          <a:xfrm flipH="1">
            <a:off x="10778656" y="2304618"/>
            <a:ext cx="673100" cy="761934"/>
          </a:xfrm>
          <a:prstGeom prst="rect">
            <a:avLst/>
          </a:prstGeom>
        </p:spPr>
      </p:pic>
      <p:pic>
        <p:nvPicPr>
          <p:cNvPr id="28" name="图片 27"/>
          <p:cNvPicPr>
            <a:picLocks noChangeAspect="1"/>
          </p:cNvPicPr>
          <p:nvPr userDrawn="1">
            <p:custDataLst>
              <p:tags r:id="rId19"/>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64719" t="71327" r="23650" b="15199"/>
          <a:stretch>
            <a:fillRect/>
          </a:stretch>
        </p:blipFill>
        <p:spPr>
          <a:xfrm>
            <a:off x="7108139" y="2796054"/>
            <a:ext cx="790002" cy="665304"/>
          </a:xfrm>
          <a:custGeom>
            <a:avLst/>
            <a:gdLst>
              <a:gd name="connsiteX0" fmla="*/ 234115 w 790002"/>
              <a:gd name="connsiteY0" fmla="*/ 0 h 665304"/>
              <a:gd name="connsiteX1" fmla="*/ 339492 w 790002"/>
              <a:gd name="connsiteY1" fmla="*/ 0 h 665304"/>
              <a:gd name="connsiteX2" fmla="*/ 790002 w 790002"/>
              <a:gd name="connsiteY2" fmla="*/ 345391 h 665304"/>
              <a:gd name="connsiteX3" fmla="*/ 790002 w 790002"/>
              <a:gd name="connsiteY3" fmla="*/ 502571 h 665304"/>
              <a:gd name="connsiteX4" fmla="*/ 426565 w 790002"/>
              <a:gd name="connsiteY4" fmla="*/ 665304 h 665304"/>
              <a:gd name="connsiteX5" fmla="*/ 110821 w 790002"/>
              <a:gd name="connsiteY5" fmla="*/ 665304 h 665304"/>
              <a:gd name="connsiteX6" fmla="*/ 0 w 790002"/>
              <a:gd name="connsiteY6" fmla="*/ 543759 h 665304"/>
              <a:gd name="connsiteX7" fmla="*/ 0 w 790002"/>
              <a:gd name="connsiteY7" fmla="*/ 258759 h 6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002" h="665304">
                <a:moveTo>
                  <a:pt x="234115" y="0"/>
                </a:moveTo>
                <a:lnTo>
                  <a:pt x="339492" y="0"/>
                </a:lnTo>
                <a:lnTo>
                  <a:pt x="790002" y="345391"/>
                </a:lnTo>
                <a:lnTo>
                  <a:pt x="790002" y="502571"/>
                </a:lnTo>
                <a:lnTo>
                  <a:pt x="426565" y="665304"/>
                </a:lnTo>
                <a:lnTo>
                  <a:pt x="110821" y="665304"/>
                </a:lnTo>
                <a:lnTo>
                  <a:pt x="0" y="543759"/>
                </a:lnTo>
                <a:lnTo>
                  <a:pt x="0" y="258759"/>
                </a:lnTo>
                <a:close/>
              </a:path>
            </a:pathLst>
          </a:custGeom>
        </p:spPr>
      </p:pic>
      <p:pic>
        <p:nvPicPr>
          <p:cNvPr id="30" name="图片 29"/>
          <p:cNvPicPr>
            <a:picLocks noChangeAspect="1"/>
          </p:cNvPicPr>
          <p:nvPr userDrawn="1">
            <p:custDataLst>
              <p:tags r:id="rId20"/>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19428" t="46114" r="76453" b="45859"/>
          <a:stretch>
            <a:fillRect/>
          </a:stretch>
        </p:blipFill>
        <p:spPr>
          <a:xfrm>
            <a:off x="10362327" y="4958994"/>
            <a:ext cx="331943" cy="470399"/>
          </a:xfrm>
          <a:prstGeom prst="rect">
            <a:avLst/>
          </a:prstGeom>
        </p:spPr>
      </p:pic>
      <p:sp>
        <p:nvSpPr>
          <p:cNvPr id="32" name="任意多边形: 形状 31"/>
          <p:cNvSpPr/>
          <p:nvPr userDrawn="1">
            <p:custDataLst>
              <p:tags r:id="rId21"/>
            </p:custDataLst>
          </p:nvPr>
        </p:nvSpPr>
        <p:spPr>
          <a:xfrm flipH="1">
            <a:off x="10403540" y="1808691"/>
            <a:ext cx="581460" cy="230294"/>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图片 17"/>
          <p:cNvPicPr>
            <a:picLocks noChangeAspect="1"/>
          </p:cNvPicPr>
          <p:nvPr userDrawn="1">
            <p:custDataLst>
              <p:tags r:id="rId22"/>
            </p:custDataLst>
          </p:nvPr>
        </p:nvPicPr>
        <p:blipFill rotWithShape="1">
          <a:blip r:embed="rId23">
            <a:extLst>
              <a:ext uri="{28A0092B-C50C-407E-A947-70E740481C1C}">
                <a14:useLocalDpi xmlns:a14="http://schemas.microsoft.com/office/drawing/2010/main" val="0"/>
              </a:ext>
            </a:extLst>
          </a:blip>
          <a:srcRect l="26933" t="17820" r="11674" b="13408"/>
          <a:stretch>
            <a:fillRect/>
          </a:stretch>
        </p:blipFill>
        <p:spPr>
          <a:xfrm flipH="1">
            <a:off x="6417588" y="1091020"/>
            <a:ext cx="5410199" cy="440633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3"/>
            </p:custDataLst>
          </p:nvPr>
        </p:nvSpPr>
        <p:spPr/>
        <p:txBody>
          <a:bodyPr wrap="square">
            <a:normAutofit/>
          </a:bodyPr>
          <a:lstStyle>
            <a:lvl1pPr>
              <a:defRPr>
                <a:solidFill>
                  <a:schemeClr val="tx1"/>
                </a:solidFill>
                <a:latin typeface="+mn-lt"/>
                <a:cs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userDrawn="1">
            <p:custDataLst>
              <p:tags r:id="rId3"/>
            </p:custDataLst>
          </p:nvPr>
        </p:nvSpPr>
        <p:spPr>
          <a:xfrm>
            <a:off x="0" y="0"/>
            <a:ext cx="12192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单圆角 4"/>
          <p:cNvSpPr/>
          <p:nvPr userDrawn="1">
            <p:custDataLst>
              <p:tags r:id="rId4"/>
            </p:custDataLst>
          </p:nvPr>
        </p:nvSpPr>
        <p:spPr>
          <a:xfrm flipH="1">
            <a:off x="0" y="0"/>
            <a:ext cx="1637836" cy="6858000"/>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p:cNvSpPr/>
          <p:nvPr userDrawn="1">
            <p:custDataLst>
              <p:tags r:id="rId5"/>
            </p:custDataLst>
          </p:nvPr>
        </p:nvSpPr>
        <p:spPr>
          <a:xfrm>
            <a:off x="279400" y="225424"/>
            <a:ext cx="11658600" cy="6407150"/>
          </a:xfrm>
          <a:prstGeom prst="rect">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userDrawn="1">
            <p:custDataLst>
              <p:tags r:id="rId6"/>
            </p:custDataLst>
          </p:nvPr>
        </p:nvSpPr>
        <p:spPr>
          <a:xfrm>
            <a:off x="279400" y="225424"/>
            <a:ext cx="11658600" cy="64071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形状 9"/>
          <p:cNvSpPr/>
          <p:nvPr userDrawn="1">
            <p:custDataLst>
              <p:tags r:id="rId7"/>
            </p:custDataLst>
          </p:nvPr>
        </p:nvSpPr>
        <p:spPr>
          <a:xfrm rot="16200000">
            <a:off x="11057880" y="3426678"/>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椭圆 12"/>
          <p:cNvSpPr/>
          <p:nvPr userDrawn="1">
            <p:custDataLst>
              <p:tags r:id="rId8"/>
            </p:custDataLst>
          </p:nvPr>
        </p:nvSpPr>
        <p:spPr>
          <a:xfrm>
            <a:off x="814290" y="4830696"/>
            <a:ext cx="1545015" cy="1545015"/>
          </a:xfrm>
          <a:prstGeom prst="ellipse">
            <a:avLst/>
          </a:prstGeom>
          <a:gradFill>
            <a:gsLst>
              <a:gs pos="100000">
                <a:schemeClr val="accent1">
                  <a:alpha val="70000"/>
                </a:schemeClr>
              </a:gs>
              <a:gs pos="0">
                <a:schemeClr val="accent1">
                  <a:alpha val="0"/>
                </a:schemeClr>
              </a:gs>
            </a:gsLst>
            <a:lin ang="0" scaled="1"/>
          </a:grad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形状 15"/>
          <p:cNvSpPr/>
          <p:nvPr userDrawn="1">
            <p:custDataLst>
              <p:tags r:id="rId9"/>
            </p:custDataLst>
          </p:nvPr>
        </p:nvSpPr>
        <p:spPr>
          <a:xfrm flipH="1">
            <a:off x="1257658" y="653252"/>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图片 13"/>
          <p:cNvPicPr>
            <a:picLocks noChangeAspect="1"/>
          </p:cNvPicPr>
          <p:nvPr userDrawn="1">
            <p:custDataLst>
              <p:tags r:id="rId10"/>
            </p:custDataLst>
          </p:nvPr>
        </p:nvPicPr>
        <p:blipFill rotWithShape="1">
          <a:blip r:embed="rId11">
            <a:extLst>
              <a:ext uri="{BEBA8EAE-BF5A-486C-A8C5-ECC9F3942E4B}">
                <a14:imgProps xmlns:a14="http://schemas.microsoft.com/office/drawing/2010/main">
                  <a14:imgLayer r:embed="rId12">
                    <a14:imgEffect>
                      <a14:colorTemperature colorTemp="5900"/>
                    </a14:imgEffect>
                  </a14:imgLayer>
                </a14:imgProps>
              </a:ext>
            </a:extLst>
          </a:blip>
          <a:srcRect l="24359" t="13842" r="17500" b="15194"/>
          <a:stretch>
            <a:fillRect/>
          </a:stretch>
        </p:blipFill>
        <p:spPr>
          <a:xfrm>
            <a:off x="1183399" y="4833670"/>
            <a:ext cx="1545015" cy="1371078"/>
          </a:xfrm>
          <a:prstGeom prst="rect">
            <a:avLst/>
          </a:prstGeom>
        </p:spPr>
      </p:pic>
      <p:sp>
        <p:nvSpPr>
          <p:cNvPr id="2" name="标题 1"/>
          <p:cNvSpPr>
            <a:spLocks noGrp="1"/>
          </p:cNvSpPr>
          <p:nvPr>
            <p:ph type="title" hasCustomPrompt="1"/>
            <p:custDataLst>
              <p:tags r:id="rId13"/>
            </p:custDataLst>
          </p:nvPr>
        </p:nvSpPr>
        <p:spPr>
          <a:xfrm>
            <a:off x="1271905" y="2433320"/>
            <a:ext cx="3293110" cy="1081405"/>
          </a:xfrm>
        </p:spPr>
        <p:txBody>
          <a:bodyPr wrap="square" anchor="b">
            <a:noAutofit/>
          </a:bodyPr>
          <a:lstStyle>
            <a:lvl1pPr algn="ctr">
              <a:defRPr sz="4500">
                <a:solidFill>
                  <a:srgbClr val="000000"/>
                </a:solidFill>
                <a:latin typeface="+mj-lt"/>
              </a:defRPr>
            </a:lvl1pPr>
          </a:lstStyle>
          <a:p>
            <a:r>
              <a:rPr lang="en-US" dirty="0">
                <a:latin typeface="+mj-lt"/>
              </a:rPr>
              <a:t>Click to add title</a:t>
            </a:r>
            <a:endParaRPr lang="en-US" dirty="0">
              <a:latin typeface="+mj-lt"/>
            </a:endParaRPr>
          </a:p>
        </p:txBody>
      </p:sp>
      <p:sp>
        <p:nvSpPr>
          <p:cNvPr id="7" name="日期占位符 3"/>
          <p:cNvSpPr>
            <a:spLocks noGrp="1"/>
          </p:cNvSpPr>
          <p:nvPr>
            <p:ph type="dt" sz="half" idx="10"/>
            <p:custDataLst>
              <p:tags r:id="rId1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15"/>
            </p:custDataLst>
          </p:nvPr>
        </p:nvSpPr>
        <p:spPr/>
        <p:txBody>
          <a:bodyPr/>
          <a:lstStyle/>
          <a:p>
            <a:endParaRPr lang="en-US"/>
          </a:p>
        </p:txBody>
      </p:sp>
      <p:sp>
        <p:nvSpPr>
          <p:cNvPr id="9" name="灯片编号占位符 5"/>
          <p:cNvSpPr>
            <a:spLocks noGrp="1"/>
          </p:cNvSpPr>
          <p:nvPr>
            <p:ph type="sldNum" sz="quarter" idx="12"/>
            <p:custDataLst>
              <p:tags r:id="rId1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userDrawn="1">
            <p:custDataLst>
              <p:tags r:id="rId3"/>
            </p:custDataLst>
          </p:nvPr>
        </p:nvSpPr>
        <p:spPr>
          <a:xfrm>
            <a:off x="0" y="234426"/>
            <a:ext cx="9810419" cy="64071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单圆角 9"/>
          <p:cNvSpPr/>
          <p:nvPr userDrawn="1">
            <p:custDataLst>
              <p:tags r:id="rId4"/>
            </p:custDataLst>
          </p:nvPr>
        </p:nvSpPr>
        <p:spPr>
          <a:xfrm>
            <a:off x="9542208" y="0"/>
            <a:ext cx="2649792" cy="6857999"/>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形状 10"/>
          <p:cNvSpPr/>
          <p:nvPr userDrawn="1">
            <p:custDataLst>
              <p:tags r:id="rId5"/>
            </p:custDataLst>
          </p:nvPr>
        </p:nvSpPr>
        <p:spPr>
          <a:xfrm flipH="1">
            <a:off x="1278365" y="1098161"/>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椭圆 11"/>
          <p:cNvSpPr/>
          <p:nvPr userDrawn="1">
            <p:custDataLst>
              <p:tags r:id="rId6"/>
            </p:custDataLst>
          </p:nvPr>
        </p:nvSpPr>
        <p:spPr>
          <a:xfrm>
            <a:off x="7617630" y="1390308"/>
            <a:ext cx="2255719" cy="2255719"/>
          </a:xfrm>
          <a:prstGeom prst="ellipse">
            <a:avLst/>
          </a:prstGeom>
          <a:gradFill>
            <a:gsLst>
              <a:gs pos="100000">
                <a:schemeClr val="accent1">
                  <a:lumMod val="60000"/>
                  <a:lumOff val="40000"/>
                </a:schemeClr>
              </a:gs>
              <a:gs pos="2000">
                <a:schemeClr val="accent1">
                  <a:lumMod val="40000"/>
                  <a:lumOff val="60000"/>
                  <a:alpha val="0"/>
                </a:schemeClr>
              </a:gs>
            </a:gsLst>
            <a:lin ang="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p:cNvPicPr>
            <a:picLocks noChangeAspect="1"/>
          </p:cNvPicPr>
          <p:nvPr userDrawn="1">
            <p:custDataLst>
              <p:tags r:id="rId7"/>
            </p:custDataLst>
          </p:nvPr>
        </p:nvPicPr>
        <p:blipFill rotWithShape="1">
          <a:blip r:embed="rId8">
            <a:extLst>
              <a:ext uri="{BEBA8EAE-BF5A-486C-A8C5-ECC9F3942E4B}">
                <a14:imgProps xmlns:a14="http://schemas.microsoft.com/office/drawing/2010/main">
                  <a14:imgLayer r:embed="rId9">
                    <a14:imgEffect>
                      <a14:brightnessContrast bright="2000" contrast="2000"/>
                    </a14:imgEffect>
                  </a14:imgLayer>
                </a14:imgProps>
              </a:ext>
            </a:extLst>
          </a:blip>
          <a:srcRect l="17164" t="14119" r="19643" b="14233"/>
          <a:stretch>
            <a:fillRect/>
          </a:stretch>
        </p:blipFill>
        <p:spPr>
          <a:xfrm>
            <a:off x="6633020" y="1191809"/>
            <a:ext cx="5092763" cy="4198158"/>
          </a:xfrm>
          <a:prstGeom prst="rect">
            <a:avLst/>
          </a:prstGeom>
        </p:spPr>
      </p:pic>
      <p:sp>
        <p:nvSpPr>
          <p:cNvPr id="14" name="椭圆 13"/>
          <p:cNvSpPr/>
          <p:nvPr userDrawn="1">
            <p:custDataLst>
              <p:tags r:id="rId10"/>
            </p:custDataLst>
          </p:nvPr>
        </p:nvSpPr>
        <p:spPr>
          <a:xfrm>
            <a:off x="7611573" y="4881439"/>
            <a:ext cx="541827" cy="541827"/>
          </a:xfrm>
          <a:prstGeom prst="ellipse">
            <a:avLst/>
          </a:prstGeom>
          <a:gradFill>
            <a:gsLst>
              <a:gs pos="100000">
                <a:schemeClr val="accent1">
                  <a:lumMod val="60000"/>
                  <a:lumOff val="40000"/>
                </a:schemeClr>
              </a:gs>
              <a:gs pos="0">
                <a:schemeClr val="accent1">
                  <a:alpha val="0"/>
                </a:schemeClr>
              </a:gs>
            </a:gsLst>
            <a:lin ang="0" scaled="1"/>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直接连接符 14"/>
          <p:cNvCxnSpPr/>
          <p:nvPr userDrawn="1">
            <p:custDataLst>
              <p:tags r:id="rId11"/>
            </p:custDataLst>
          </p:nvPr>
        </p:nvCxnSpPr>
        <p:spPr>
          <a:xfrm>
            <a:off x="1282700" y="5803178"/>
            <a:ext cx="5688805" cy="0"/>
          </a:xfrm>
          <a:prstGeom prst="line">
            <a:avLst/>
          </a:prstGeom>
          <a:ln w="19050">
            <a:gradFill flip="none" rotWithShape="1">
              <a:gsLst>
                <a:gs pos="0">
                  <a:schemeClr val="accent1">
                    <a:alpha val="0"/>
                  </a:schemeClr>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2"/>
            </p:custDataLst>
          </p:nvPr>
        </p:nvSpPr>
        <p:spPr>
          <a:xfrm>
            <a:off x="1281430" y="3268345"/>
            <a:ext cx="6488430" cy="1913255"/>
          </a:xfrm>
        </p:spPr>
        <p:txBody>
          <a:bodyPr wrap="square" anchor="t" anchorCtr="0">
            <a:normAutofit/>
          </a:bodyPr>
          <a:lstStyle>
            <a:lvl1pPr algn="l">
              <a:defRPr sz="4800">
                <a:solidFill>
                  <a:srgbClr val="000000"/>
                </a:solidFill>
                <a:latin typeface="+mj-lt"/>
              </a:defRPr>
            </a:lvl1pPr>
          </a:lstStyle>
          <a:p>
            <a:r>
              <a:rPr lang="en-US" dirty="0">
                <a:latin typeface="+mj-lt"/>
              </a:rPr>
              <a:t>Click to add title</a:t>
            </a:r>
            <a:endParaRPr lang="en-US" dirty="0">
              <a:latin typeface="+mj-lt"/>
            </a:endParaRPr>
          </a:p>
        </p:txBody>
      </p:sp>
      <p:sp>
        <p:nvSpPr>
          <p:cNvPr id="8" name="节编号 3"/>
          <p:cNvSpPr>
            <a:spLocks noGrp="1"/>
          </p:cNvSpPr>
          <p:nvPr>
            <p:ph type="body" sz="quarter" idx="13" hasCustomPrompt="1"/>
            <p:custDataLst>
              <p:tags r:id="rId13"/>
            </p:custDataLst>
          </p:nvPr>
        </p:nvSpPr>
        <p:spPr>
          <a:xfrm>
            <a:off x="1281466" y="1800622"/>
            <a:ext cx="5472905" cy="1357542"/>
          </a:xfrm>
        </p:spPr>
        <p:txBody>
          <a:bodyPr wrap="none" anchor="b" anchorCtr="0">
            <a:normAutofit/>
          </a:bodyPr>
          <a:lstStyle>
            <a:lvl1pPr marL="0" indent="0" algn="l">
              <a:buNone/>
              <a:defRPr sz="6000" b="1">
                <a:solidFill>
                  <a:schemeClr val="accent2"/>
                </a:soli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4"/>
            </p:custDataLst>
          </p:nvPr>
        </p:nvSpPr>
        <p:spPr/>
        <p:txBody>
          <a:bodyPr wrap="square">
            <a:normAutofit/>
          </a:bodyPr>
          <a:lstStyle/>
          <a:p>
            <a:r>
              <a:rPr lang="en-US"/>
              <a:t>Date Area</a:t>
            </a:r>
            <a:endParaRPr lang="en-US"/>
          </a:p>
        </p:txBody>
      </p:sp>
      <p:sp>
        <p:nvSpPr>
          <p:cNvPr id="5" name="页脚占位符 5"/>
          <p:cNvSpPr>
            <a:spLocks noGrp="1"/>
          </p:cNvSpPr>
          <p:nvPr>
            <p:ph type="ftr" sz="quarter" idx="11"/>
            <p:custDataLst>
              <p:tags r:id="rId15"/>
            </p:custDataLst>
          </p:nvPr>
        </p:nvSpPr>
        <p:spPr/>
        <p:txBody>
          <a:bodyPr/>
          <a:lstStyle/>
          <a:p>
            <a:endParaRPr 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en-US" smtClean="0"/>
            </a:fld>
            <a:endParaRPr lang="en-US"/>
          </a:p>
        </p:txBody>
      </p:sp>
      <p:sp>
        <p:nvSpPr>
          <p:cNvPr id="18" name="任意多边形: 形状 17"/>
          <p:cNvSpPr/>
          <p:nvPr userDrawn="1">
            <p:custDataLst>
              <p:tags r:id="rId17"/>
            </p:custDataLst>
          </p:nvPr>
        </p:nvSpPr>
        <p:spPr>
          <a:xfrm>
            <a:off x="10276635" y="5750057"/>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3"/>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4"/>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6" name="页脚占位符 5"/>
          <p:cNvSpPr>
            <a:spLocks noGrp="1"/>
          </p:cNvSpPr>
          <p:nvPr>
            <p:ph type="ftr" sz="quarter" idx="11"/>
            <p:custDataLst>
              <p:tags r:id="rId6"/>
            </p:custDataLst>
          </p:nvPr>
        </p:nvSpPr>
        <p:spPr/>
        <p:txBody>
          <a:bodyPr/>
          <a:lstStyle/>
          <a:p>
            <a:endParaRPr 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9788" y="360000"/>
            <a:ext cx="10515600" cy="864000"/>
          </a:xfrm>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4"/>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5"/>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6"/>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7"/>
            </p:custDataLst>
          </p:nvPr>
        </p:nvSpPr>
        <p:spPr/>
        <p:txBody>
          <a:bodyPr wrap="square">
            <a:normAutofit/>
          </a:bodyPr>
          <a:lstStyle/>
          <a:p>
            <a:r>
              <a:rPr lang="en-US"/>
              <a:t>Date Area</a:t>
            </a:r>
            <a:endParaRPr lang="en-US"/>
          </a:p>
        </p:txBody>
      </p:sp>
      <p:sp>
        <p:nvSpPr>
          <p:cNvPr id="8" name="页脚占位符 7"/>
          <p:cNvSpPr>
            <a:spLocks noGrp="1"/>
          </p:cNvSpPr>
          <p:nvPr>
            <p:ph type="ftr" sz="quarter" idx="11"/>
            <p:custDataLst>
              <p:tags r:id="rId8"/>
            </p:custDataLst>
          </p:nvPr>
        </p:nvSpPr>
        <p:spPr/>
        <p:txBody>
          <a:bodyPr/>
          <a:lstStyle/>
          <a:p>
            <a:endParaRPr 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r>
              <a:rPr lang="en-US"/>
              <a:t>Date Area</a:t>
            </a:r>
            <a:endParaRPr lang="en-US"/>
          </a:p>
        </p:txBody>
      </p:sp>
      <p:sp>
        <p:nvSpPr>
          <p:cNvPr id="3" name="页脚占位符 2"/>
          <p:cNvSpPr>
            <a:spLocks noGrp="1"/>
          </p:cNvSpPr>
          <p:nvPr>
            <p:ph type="ftr" sz="quarter" idx="11"/>
            <p:custDataLst>
              <p:tags r:id="rId3"/>
            </p:custDataLst>
          </p:nvPr>
        </p:nvSpPr>
        <p:spPr/>
        <p:txBody>
          <a:bodyPr/>
          <a:lstStyle/>
          <a:p>
            <a:endParaRPr 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2"/>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5" name="页脚占位符 3"/>
          <p:cNvSpPr>
            <a:spLocks noGrp="1"/>
          </p:cNvSpPr>
          <p:nvPr>
            <p:ph type="ftr" sz="quarter" idx="11"/>
            <p:custDataLst>
              <p:tags r:id="rId4"/>
            </p:custDataLst>
          </p:nvPr>
        </p:nvSpPr>
        <p:spPr/>
        <p:txBody>
          <a:bodyPr/>
          <a:lstStyle/>
          <a:p>
            <a:endParaRPr 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9788" y="360000"/>
            <a:ext cx="10515600" cy="864000"/>
          </a:xfrm>
        </p:spPr>
        <p:txBody>
          <a:bodyPr wrap="square">
            <a:normAutofit/>
          </a:bodyPr>
          <a:lstStyle/>
          <a:p>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5"/>
            </p:custDataLst>
          </p:nvPr>
        </p:nvSpPr>
        <p:spPr/>
        <p:txBody>
          <a:bodyPr/>
          <a:lstStyle/>
          <a:p>
            <a:endParaRPr 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userDrawn="1">
            <p:custDataLst>
              <p:tags r:id="rId3"/>
            </p:custDataLst>
          </p:nvPr>
        </p:nvSpPr>
        <p:spPr>
          <a:xfrm>
            <a:off x="1944914" y="225426"/>
            <a:ext cx="9983561" cy="6407146"/>
          </a:xfrm>
          <a:prstGeom prst="rect">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userDrawn="1">
            <p:custDataLst>
              <p:tags r:id="rId4"/>
            </p:custDataLst>
          </p:nvPr>
        </p:nvSpPr>
        <p:spPr>
          <a:xfrm>
            <a:off x="1944914" y="225426"/>
            <a:ext cx="9983561" cy="64071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单圆角 8"/>
          <p:cNvSpPr/>
          <p:nvPr userDrawn="1">
            <p:custDataLst>
              <p:tags r:id="rId5"/>
            </p:custDataLst>
          </p:nvPr>
        </p:nvSpPr>
        <p:spPr>
          <a:xfrm>
            <a:off x="0" y="0"/>
            <a:ext cx="2882899" cy="6858000"/>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形状 10"/>
          <p:cNvSpPr/>
          <p:nvPr userDrawn="1">
            <p:custDataLst>
              <p:tags r:id="rId6"/>
            </p:custDataLst>
          </p:nvPr>
        </p:nvSpPr>
        <p:spPr>
          <a:xfrm flipH="1">
            <a:off x="10247086" y="740626"/>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100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任意多边形: 形状 11"/>
          <p:cNvSpPr/>
          <p:nvPr userDrawn="1">
            <p:custDataLst>
              <p:tags r:id="rId7"/>
            </p:custDataLst>
          </p:nvPr>
        </p:nvSpPr>
        <p:spPr>
          <a:xfrm>
            <a:off x="1268402" y="5825928"/>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lumMod val="20000"/>
              <a:lumOff val="80000"/>
            </a:schemeClr>
          </a:solidFill>
          <a:ln>
            <a:noFill/>
          </a:ln>
          <a:effectLst>
            <a:outerShdw blurRad="50800" dist="38100" dir="2700000" algn="tl" rotWithShape="0">
              <a:schemeClr val="accent2"/>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20000"/>
                  <a:lumOff val="80000"/>
                </a:schemeClr>
              </a:solidFill>
            </a:endParaRPr>
          </a:p>
        </p:txBody>
      </p:sp>
      <p:sp>
        <p:nvSpPr>
          <p:cNvPr id="13" name="椭圆 12"/>
          <p:cNvSpPr/>
          <p:nvPr userDrawn="1">
            <p:custDataLst>
              <p:tags r:id="rId8"/>
            </p:custDataLst>
          </p:nvPr>
        </p:nvSpPr>
        <p:spPr>
          <a:xfrm>
            <a:off x="3289092" y="1286337"/>
            <a:ext cx="1906386" cy="1906386"/>
          </a:xfrm>
          <a:prstGeom prst="ellipse">
            <a:avLst/>
          </a:prstGeom>
          <a:gradFill>
            <a:gsLst>
              <a:gs pos="100000">
                <a:schemeClr val="accent1">
                  <a:alpha val="48000"/>
                </a:schemeClr>
              </a:gs>
              <a:gs pos="0">
                <a:schemeClr val="accent1">
                  <a:alpha val="0"/>
                </a:schemeClr>
              </a:gs>
            </a:gsLst>
            <a:lin ang="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userDrawn="1">
            <p:custDataLst>
              <p:tags r:id="rId9"/>
            </p:custDataLst>
          </p:nvPr>
        </p:nvSpPr>
        <p:spPr>
          <a:xfrm>
            <a:off x="3276167" y="5039818"/>
            <a:ext cx="420161" cy="420161"/>
          </a:xfrm>
          <a:prstGeom prst="ellipse">
            <a:avLst/>
          </a:prstGeom>
          <a:gradFill>
            <a:gsLst>
              <a:gs pos="83000">
                <a:schemeClr val="accent1"/>
              </a:gs>
              <a:gs pos="0">
                <a:schemeClr val="accent1">
                  <a:alpha val="0"/>
                </a:schemeClr>
              </a:gs>
            </a:gsLst>
            <a:lin ang="0" scaled="1"/>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形状 15"/>
          <p:cNvSpPr/>
          <p:nvPr userDrawn="1">
            <p:custDataLst>
              <p:tags r:id="rId10"/>
            </p:custDataLst>
          </p:nvPr>
        </p:nvSpPr>
        <p:spPr>
          <a:xfrm flipH="1">
            <a:off x="4064196" y="5172221"/>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图片 20"/>
          <p:cNvPicPr>
            <a:picLocks noChangeAspect="1"/>
          </p:cNvPicPr>
          <p:nvPr userDrawn="1">
            <p:custDataLst>
              <p:tags r:id="rId11"/>
            </p:custDataLst>
          </p:nvPr>
        </p:nvPicPr>
        <p:blipFill rotWithShape="1">
          <a:blip r:embed="rId12"/>
          <a:srcRect l="13952" t="4910" r="10882" b="10539"/>
          <a:stretch>
            <a:fillRect/>
          </a:stretch>
        </p:blipFill>
        <p:spPr>
          <a:xfrm>
            <a:off x="615339" y="1286337"/>
            <a:ext cx="5103219" cy="4173642"/>
          </a:xfrm>
          <a:prstGeom prst="rect">
            <a:avLst/>
          </a:prstGeom>
        </p:spPr>
      </p:pic>
      <p:sp>
        <p:nvSpPr>
          <p:cNvPr id="2" name="标题 1"/>
          <p:cNvSpPr>
            <a:spLocks noGrp="1"/>
          </p:cNvSpPr>
          <p:nvPr>
            <p:ph type="ctrTitle" hasCustomPrompt="1"/>
            <p:custDataLst>
              <p:tags r:id="rId13"/>
            </p:custDataLst>
          </p:nvPr>
        </p:nvSpPr>
        <p:spPr>
          <a:xfrm>
            <a:off x="5156835" y="1325245"/>
            <a:ext cx="5955665" cy="2451100"/>
          </a:xfrm>
        </p:spPr>
        <p:txBody>
          <a:bodyPr wrap="square" anchor="b">
            <a:normAutofit/>
          </a:bodyPr>
          <a:lstStyle>
            <a:lvl1pPr algn="r">
              <a:lnSpc>
                <a:spcPct val="100000"/>
              </a:lnSpc>
              <a:defRPr sz="6000">
                <a:solidFill>
                  <a:srgbClr val="000000"/>
                </a:solidFill>
                <a:latin typeface="+mj-lt"/>
              </a:defRPr>
            </a:lvl1pPr>
          </a:lstStyle>
          <a:p>
            <a:r>
              <a:rPr lang="en-US" dirty="0">
                <a:latin typeface="+mj-lt"/>
              </a:rPr>
              <a:t>Click to add title</a:t>
            </a:r>
            <a:endParaRPr lang="en-US" dirty="0">
              <a:latin typeface="+mj-lt"/>
            </a:endParaRPr>
          </a:p>
        </p:txBody>
      </p:sp>
      <p:sp>
        <p:nvSpPr>
          <p:cNvPr id="4" name="日期占位符 3"/>
          <p:cNvSpPr>
            <a:spLocks noGrp="1"/>
          </p:cNvSpPr>
          <p:nvPr>
            <p:ph type="dt" sz="half" idx="10"/>
            <p:custDataLst>
              <p:tags r:id="rId1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5"/>
            </p:custDataLst>
          </p:nvPr>
        </p:nvSpPr>
        <p:spPr/>
        <p:txBody>
          <a:bodyPr/>
          <a:lstStyle/>
          <a:p>
            <a:endParaRPr 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署名占位符 10"/>
          <p:cNvSpPr>
            <a:spLocks noGrp="1"/>
          </p:cNvSpPr>
          <p:nvPr>
            <p:ph type="body" sz="quarter" idx="17" hasCustomPrompt="1"/>
            <p:custDataLst>
              <p:tags r:id="rId17"/>
            </p:custDataLst>
          </p:nvPr>
        </p:nvSpPr>
        <p:spPr>
          <a:xfrm>
            <a:off x="8232500" y="5140099"/>
            <a:ext cx="2880000" cy="504000"/>
          </a:xfrm>
          <a:prstGeom prst="roundRect">
            <a:avLst>
              <a:gd name="adj" fmla="val 50000"/>
            </a:avLst>
          </a:prstGeom>
          <a:solidFill>
            <a:schemeClr val="accent1">
              <a:lumMod val="75000"/>
            </a:schemeClr>
          </a:solidFill>
        </p:spPr>
        <p:txBody>
          <a:bodyPr wrap="square" anchor="ctr">
            <a:normAutofit/>
          </a:bodyPr>
          <a:lstStyle>
            <a:lvl1pPr marL="0" indent="0" algn="ctr">
              <a:lnSpc>
                <a:spcPct val="100000"/>
              </a:lnSpc>
              <a:buNone/>
              <a:defRPr sz="1600" b="1">
                <a:solidFill>
                  <a:srgbClr val="FFFFFF"/>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r>
              <a:rPr lang="en-US"/>
              <a:t>Date Area</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5F26B5-172A-4DC2-B0B7-181CFC56B87C}"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14" name="标题"/>
          <p:cNvSpPr txBox="1">
            <a:spLocks noGrp="1"/>
          </p:cNvSpPr>
          <p:nvPr>
            <p:ph type="title" idx="18" hasCustomPrompt="1"/>
            <p:custDataLst>
              <p:tags r:id="rId2"/>
            </p:custDataLst>
          </p:nvPr>
        </p:nvSpPr>
        <p:spPr>
          <a:xfrm>
            <a:off x="1200785" y="745490"/>
            <a:ext cx="7195820" cy="352488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sz="5400" b="0" i="0" u="none" strike="noStrike" kern="1200" cap="none" spc="0" normalizeH="0" baseline="0" noProof="1" dirty="0" err="1">
                <a:gradFill>
                  <a:gsLst>
                    <a:gs pos="0">
                      <a:schemeClr val="accent1"/>
                    </a:gs>
                    <a:gs pos="100000">
                      <a:schemeClr val="accent2"/>
                    </a:gs>
                  </a:gsLst>
                  <a:lin ang="18900000" scaled="0"/>
                </a:gradFill>
                <a:latin typeface="+mj-lt"/>
              </a:defRPr>
            </a:lvl1pPr>
          </a:lstStyle>
          <a:p>
            <a:pPr lvl="0"/>
            <a:r>
              <a:rPr dirty="0">
                <a:latin typeface="+mj-lt"/>
                <a:sym typeface="+mn-ea"/>
              </a:rPr>
              <a:t>Click to add title</a:t>
            </a:r>
            <a:endParaRPr dirty="0">
              <a:sym typeface="+mn-ea"/>
            </a:endParaRPr>
          </a:p>
        </p:txBody>
      </p:sp>
      <p:sp>
        <p:nvSpPr>
          <p:cNvPr id="12" name="副标题"/>
          <p:cNvSpPr txBox="1">
            <a:spLocks noGrp="1"/>
          </p:cNvSpPr>
          <p:nvPr>
            <p:ph type="body" idx="17" hasCustomPrompt="1"/>
            <p:custDataLst>
              <p:tags r:id="rId3"/>
            </p:custDataLst>
          </p:nvPr>
        </p:nvSpPr>
        <p:spPr>
          <a:xfrm>
            <a:off x="1200785" y="4317365"/>
            <a:ext cx="7196455" cy="918845"/>
          </a:xfrm>
          <a:prstGeom prst="rect">
            <a:avLst/>
          </a:prstGeom>
          <a:noFill/>
        </p:spPr>
        <p:txBody>
          <a:bodyPr wrap="square" lIns="0" tIns="0" rIns="0" bIns="0" rtlCol="0" anchor="t" anchorCtr="0">
            <a:normAutofit/>
          </a:bodyPr>
          <a:lstStyle>
            <a:lvl1pPr marL="0" marR="0" algn="l" defTabSz="914400" rtl="0" eaLnBrk="1" fontAlgn="auto" latinLnBrk="0" hangingPunct="1">
              <a:lnSpc>
                <a:spcPct val="100000"/>
              </a:lnSpc>
              <a:buClrTx/>
              <a:buSzTx/>
              <a:buFontTx/>
              <a:buNone/>
              <a:defRPr kumimoji="0" lang="en-US" sz="4400" b="0" i="0" u="none" strike="noStrike" kern="1200" cap="none" spc="0" normalizeH="0" baseline="0" noProof="1" dirty="0">
                <a:gradFill>
                  <a:gsLst>
                    <a:gs pos="0">
                      <a:schemeClr val="accent1"/>
                    </a:gs>
                    <a:gs pos="100000">
                      <a:schemeClr val="tx1"/>
                    </a:gs>
                  </a:gsLst>
                  <a:lin ang="16200000" scaled="0"/>
                </a:gradFill>
                <a:latin typeface="+mj-lt"/>
              </a:defRPr>
            </a:lvl1pPr>
          </a:lstStyle>
          <a:p>
            <a:pPr lvl="0" algn="l"/>
            <a:r>
              <a:rPr>
                <a:latin typeface="+mj-lt"/>
                <a:sym typeface="+mn-ea"/>
              </a:rPr>
              <a:t>Click to add text</a:t>
            </a:r>
            <a:endParaRPr>
              <a:sym typeface="+mn-ea"/>
            </a:endParaRPr>
          </a:p>
        </p:txBody>
      </p:sp>
      <p:sp>
        <p:nvSpPr>
          <p:cNvPr id="34" name="任意多边形: 形状 33"/>
          <p:cNvSpPr/>
          <p:nvPr userDrawn="1">
            <p:custDataLst>
              <p:tags r:id="rId4"/>
            </p:custDataLst>
          </p:nvPr>
        </p:nvSpPr>
        <p:spPr>
          <a:xfrm>
            <a:off x="4524647" y="-14513"/>
            <a:ext cx="2939329" cy="1192893"/>
          </a:xfrm>
          <a:custGeom>
            <a:avLst/>
            <a:gdLst>
              <a:gd name="connsiteX0" fmla="*/ 0 w 2939329"/>
              <a:gd name="connsiteY0" fmla="*/ 0 h 1192893"/>
              <a:gd name="connsiteX1" fmla="*/ 2939329 w 2939329"/>
              <a:gd name="connsiteY1" fmla="*/ 0 h 1192893"/>
              <a:gd name="connsiteX2" fmla="*/ 2903922 w 2939329"/>
              <a:gd name="connsiteY2" fmla="*/ 137700 h 1192893"/>
              <a:gd name="connsiteX3" fmla="*/ 1469664 w 2939329"/>
              <a:gd name="connsiteY3" fmla="*/ 1192893 h 1192893"/>
              <a:gd name="connsiteX4" fmla="*/ 35406 w 2939329"/>
              <a:gd name="connsiteY4" fmla="*/ 137700 h 119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329" h="1192893">
                <a:moveTo>
                  <a:pt x="0" y="0"/>
                </a:moveTo>
                <a:lnTo>
                  <a:pt x="2939329" y="0"/>
                </a:lnTo>
                <a:lnTo>
                  <a:pt x="2903922" y="137700"/>
                </a:lnTo>
                <a:cubicBezTo>
                  <a:pt x="2713780" y="749025"/>
                  <a:pt x="2143557" y="1192893"/>
                  <a:pt x="1469664" y="1192893"/>
                </a:cubicBezTo>
                <a:cubicBezTo>
                  <a:pt x="795771" y="1192893"/>
                  <a:pt x="225548" y="749025"/>
                  <a:pt x="35406" y="13770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椭圆 7"/>
          <p:cNvSpPr/>
          <p:nvPr>
            <p:custDataLst>
              <p:tags r:id="rId5"/>
            </p:custDataLst>
          </p:nvPr>
        </p:nvSpPr>
        <p:spPr>
          <a:xfrm>
            <a:off x="7268904" y="2974639"/>
            <a:ext cx="454361" cy="454361"/>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p:cNvSpPr/>
          <p:nvPr>
            <p:custDataLst>
              <p:tags r:id="rId6"/>
            </p:custDataLst>
          </p:nvPr>
        </p:nvSpPr>
        <p:spPr>
          <a:xfrm flipH="1" flipV="1">
            <a:off x="10270471" y="378110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任意多边形: 形状 37"/>
          <p:cNvSpPr/>
          <p:nvPr>
            <p:custDataLst>
              <p:tags r:id="rId7"/>
            </p:custDataLst>
          </p:nvPr>
        </p:nvSpPr>
        <p:spPr>
          <a:xfrm flipH="1" flipV="1">
            <a:off x="11187520" y="967176"/>
            <a:ext cx="1004480" cy="1725224"/>
          </a:xfrm>
          <a:custGeom>
            <a:avLst/>
            <a:gdLst>
              <a:gd name="connsiteX0" fmla="*/ 141868 w 1004480"/>
              <a:gd name="connsiteY0" fmla="*/ 1725224 h 1725224"/>
              <a:gd name="connsiteX1" fmla="*/ 53671 w 1004480"/>
              <a:gd name="connsiteY1" fmla="*/ 1720770 h 1725224"/>
              <a:gd name="connsiteX2" fmla="*/ 0 w 1004480"/>
              <a:gd name="connsiteY2" fmla="*/ 1712579 h 1725224"/>
              <a:gd name="connsiteX3" fmla="*/ 0 w 1004480"/>
              <a:gd name="connsiteY3" fmla="*/ 12645 h 1725224"/>
              <a:gd name="connsiteX4" fmla="*/ 53671 w 1004480"/>
              <a:gd name="connsiteY4" fmla="*/ 4454 h 1725224"/>
              <a:gd name="connsiteX5" fmla="*/ 141868 w 1004480"/>
              <a:gd name="connsiteY5" fmla="*/ 0 h 1725224"/>
              <a:gd name="connsiteX6" fmla="*/ 1004480 w 1004480"/>
              <a:gd name="connsiteY6" fmla="*/ 862612 h 1725224"/>
              <a:gd name="connsiteX7" fmla="*/ 141868 w 1004480"/>
              <a:gd name="connsiteY7" fmla="*/ 1725224 h 1725224"/>
              <a:gd name="connsiteX0-1" fmla="*/ 440632 w 1303244"/>
              <a:gd name="connsiteY0-2" fmla="*/ 1725224 h 1725224"/>
              <a:gd name="connsiteX1-3" fmla="*/ 352435 w 1303244"/>
              <a:gd name="connsiteY1-4" fmla="*/ 1720770 h 1725224"/>
              <a:gd name="connsiteX2-5" fmla="*/ 0 w 1303244"/>
              <a:gd name="connsiteY2-6" fmla="*/ 1160318 h 1725224"/>
              <a:gd name="connsiteX3-7" fmla="*/ 298764 w 1303244"/>
              <a:gd name="connsiteY3-8" fmla="*/ 12645 h 1725224"/>
              <a:gd name="connsiteX4-9" fmla="*/ 352435 w 1303244"/>
              <a:gd name="connsiteY4-10" fmla="*/ 4454 h 1725224"/>
              <a:gd name="connsiteX5-11" fmla="*/ 440632 w 1303244"/>
              <a:gd name="connsiteY5-12" fmla="*/ 0 h 1725224"/>
              <a:gd name="connsiteX6-13" fmla="*/ 1303244 w 1303244"/>
              <a:gd name="connsiteY6-14" fmla="*/ 862612 h 1725224"/>
              <a:gd name="connsiteX7-15" fmla="*/ 440632 w 1303244"/>
              <a:gd name="connsiteY7-16" fmla="*/ 1725224 h 1725224"/>
              <a:gd name="connsiteX0-17" fmla="*/ 0 w 1303244"/>
              <a:gd name="connsiteY0-18" fmla="*/ 1160318 h 1725224"/>
              <a:gd name="connsiteX1-19" fmla="*/ 298764 w 1303244"/>
              <a:gd name="connsiteY1-20" fmla="*/ 12645 h 1725224"/>
              <a:gd name="connsiteX2-21" fmla="*/ 352435 w 1303244"/>
              <a:gd name="connsiteY2-22" fmla="*/ 4454 h 1725224"/>
              <a:gd name="connsiteX3-23" fmla="*/ 440632 w 1303244"/>
              <a:gd name="connsiteY3-24" fmla="*/ 0 h 1725224"/>
              <a:gd name="connsiteX4-25" fmla="*/ 1303244 w 1303244"/>
              <a:gd name="connsiteY4-26" fmla="*/ 862612 h 1725224"/>
              <a:gd name="connsiteX5-27" fmla="*/ 440632 w 1303244"/>
              <a:gd name="connsiteY5-28" fmla="*/ 1725224 h 1725224"/>
              <a:gd name="connsiteX6-29" fmla="*/ 352435 w 1303244"/>
              <a:gd name="connsiteY6-30" fmla="*/ 1720770 h 1725224"/>
              <a:gd name="connsiteX7-31" fmla="*/ 91440 w 1303244"/>
              <a:gd name="connsiteY7-32" fmla="*/ 1251758 h 1725224"/>
              <a:gd name="connsiteX0-33" fmla="*/ 3330 w 1306574"/>
              <a:gd name="connsiteY0-34" fmla="*/ 1160318 h 1725224"/>
              <a:gd name="connsiteX1-35" fmla="*/ 0 w 1306574"/>
              <a:gd name="connsiteY1-36" fmla="*/ 1140396 h 1725224"/>
              <a:gd name="connsiteX2-37" fmla="*/ 302094 w 1306574"/>
              <a:gd name="connsiteY2-38" fmla="*/ 12645 h 1725224"/>
              <a:gd name="connsiteX3-39" fmla="*/ 355765 w 1306574"/>
              <a:gd name="connsiteY3-40" fmla="*/ 4454 h 1725224"/>
              <a:gd name="connsiteX4-41" fmla="*/ 443962 w 1306574"/>
              <a:gd name="connsiteY4-42" fmla="*/ 0 h 1725224"/>
              <a:gd name="connsiteX5-43" fmla="*/ 1306574 w 1306574"/>
              <a:gd name="connsiteY5-44" fmla="*/ 862612 h 1725224"/>
              <a:gd name="connsiteX6-45" fmla="*/ 443962 w 1306574"/>
              <a:gd name="connsiteY6-46" fmla="*/ 1725224 h 1725224"/>
              <a:gd name="connsiteX7-47" fmla="*/ 355765 w 1306574"/>
              <a:gd name="connsiteY7-48" fmla="*/ 1720770 h 1725224"/>
              <a:gd name="connsiteX8" fmla="*/ 94770 w 1306574"/>
              <a:gd name="connsiteY8" fmla="*/ 1251758 h 1725224"/>
              <a:gd name="connsiteX0-49" fmla="*/ 0 w 1303244"/>
              <a:gd name="connsiteY0-50" fmla="*/ 1160318 h 1725224"/>
              <a:gd name="connsiteX1-51" fmla="*/ 298764 w 1303244"/>
              <a:gd name="connsiteY1-52" fmla="*/ 12645 h 1725224"/>
              <a:gd name="connsiteX2-53" fmla="*/ 352435 w 1303244"/>
              <a:gd name="connsiteY2-54" fmla="*/ 4454 h 1725224"/>
              <a:gd name="connsiteX3-55" fmla="*/ 440632 w 1303244"/>
              <a:gd name="connsiteY3-56" fmla="*/ 0 h 1725224"/>
              <a:gd name="connsiteX4-57" fmla="*/ 1303244 w 1303244"/>
              <a:gd name="connsiteY4-58" fmla="*/ 862612 h 1725224"/>
              <a:gd name="connsiteX5-59" fmla="*/ 440632 w 1303244"/>
              <a:gd name="connsiteY5-60" fmla="*/ 1725224 h 1725224"/>
              <a:gd name="connsiteX6-61" fmla="*/ 352435 w 1303244"/>
              <a:gd name="connsiteY6-62" fmla="*/ 1720770 h 1725224"/>
              <a:gd name="connsiteX7-63" fmla="*/ 91440 w 1303244"/>
              <a:gd name="connsiteY7-64" fmla="*/ 1251758 h 1725224"/>
              <a:gd name="connsiteX0-65" fmla="*/ 207324 w 1211804"/>
              <a:gd name="connsiteY0-66" fmla="*/ 12645 h 1725224"/>
              <a:gd name="connsiteX1-67" fmla="*/ 260995 w 1211804"/>
              <a:gd name="connsiteY1-68" fmla="*/ 4454 h 1725224"/>
              <a:gd name="connsiteX2-69" fmla="*/ 349192 w 1211804"/>
              <a:gd name="connsiteY2-70" fmla="*/ 0 h 1725224"/>
              <a:gd name="connsiteX3-71" fmla="*/ 1211804 w 1211804"/>
              <a:gd name="connsiteY3-72" fmla="*/ 862612 h 1725224"/>
              <a:gd name="connsiteX4-73" fmla="*/ 349192 w 1211804"/>
              <a:gd name="connsiteY4-74" fmla="*/ 1725224 h 1725224"/>
              <a:gd name="connsiteX5-75" fmla="*/ 260995 w 1211804"/>
              <a:gd name="connsiteY5-76" fmla="*/ 1720770 h 1725224"/>
              <a:gd name="connsiteX6-77" fmla="*/ 0 w 1211804"/>
              <a:gd name="connsiteY6-78" fmla="*/ 1251758 h 1725224"/>
              <a:gd name="connsiteX0-79" fmla="*/ 0 w 1004480"/>
              <a:gd name="connsiteY0-80" fmla="*/ 12645 h 1725224"/>
              <a:gd name="connsiteX1-81" fmla="*/ 53671 w 1004480"/>
              <a:gd name="connsiteY1-82" fmla="*/ 4454 h 1725224"/>
              <a:gd name="connsiteX2-83" fmla="*/ 141868 w 1004480"/>
              <a:gd name="connsiteY2-84" fmla="*/ 0 h 1725224"/>
              <a:gd name="connsiteX3-85" fmla="*/ 1004480 w 1004480"/>
              <a:gd name="connsiteY3-86" fmla="*/ 862612 h 1725224"/>
              <a:gd name="connsiteX4-87" fmla="*/ 141868 w 1004480"/>
              <a:gd name="connsiteY4-88" fmla="*/ 1725224 h 1725224"/>
              <a:gd name="connsiteX5-89" fmla="*/ 53671 w 1004480"/>
              <a:gd name="connsiteY5-90" fmla="*/ 1720770 h 17252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480" h="1725224">
                <a:moveTo>
                  <a:pt x="0" y="12645"/>
                </a:moveTo>
                <a:lnTo>
                  <a:pt x="53671" y="4454"/>
                </a:lnTo>
                <a:cubicBezTo>
                  <a:pt x="82669" y="1509"/>
                  <a:pt x="112093" y="0"/>
                  <a:pt x="141868" y="0"/>
                </a:cubicBezTo>
                <a:cubicBezTo>
                  <a:pt x="618275" y="0"/>
                  <a:pt x="1004480" y="386205"/>
                  <a:pt x="1004480" y="862612"/>
                </a:cubicBezTo>
                <a:cubicBezTo>
                  <a:pt x="1004480" y="1339019"/>
                  <a:pt x="618275" y="1725224"/>
                  <a:pt x="141868" y="1725224"/>
                </a:cubicBezTo>
                <a:cubicBezTo>
                  <a:pt x="112093" y="1725224"/>
                  <a:pt x="82669" y="1723715"/>
                  <a:pt x="53671" y="1720770"/>
                </a:cubicBezTo>
              </a:path>
            </a:pathLst>
          </a:custGeom>
          <a:gradFill flip="none" rotWithShape="1">
            <a:gsLst>
              <a:gs pos="34000">
                <a:schemeClr val="tx2">
                  <a:alpha val="0"/>
                </a:schemeClr>
              </a:gs>
              <a:gs pos="55000">
                <a:schemeClr val="accent2">
                  <a:lumMod val="50000"/>
                  <a:alpha val="20000"/>
                </a:schemeClr>
              </a:gs>
              <a:gs pos="82000">
                <a:schemeClr val="accent2">
                  <a:alpha val="60000"/>
                </a:schemeClr>
              </a:gs>
              <a:gs pos="90000">
                <a:schemeClr val="accent1">
                  <a:alpha val="80000"/>
                </a:schemeClr>
              </a:gs>
              <a:gs pos="100000">
                <a:schemeClr val="accent1">
                  <a:alpha val="80000"/>
                </a:schemeClr>
              </a:gs>
            </a:gsLst>
            <a:lin ang="900000" scaled="0"/>
            <a:tileRect/>
          </a:gradFill>
          <a:ln w="22225">
            <a:gradFill>
              <a:gsLst>
                <a:gs pos="0">
                  <a:schemeClr val="bg2"/>
                </a:gs>
                <a:gs pos="53000">
                  <a:schemeClr val="accent3"/>
                </a:gs>
                <a:gs pos="100000">
                  <a:schemeClr val="bg2"/>
                </a:gs>
              </a:gsLst>
              <a:lin ang="5400000" scaled="1"/>
            </a:gradFill>
            <a:headEnd w="lg" len="lg"/>
            <a:tailEnd w="sm" len="s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矩形 8"/>
          <p:cNvSpPr/>
          <p:nvPr>
            <p:custDataLst>
              <p:tags r:id="rId8"/>
            </p:custDataLst>
          </p:nvPr>
        </p:nvSpPr>
        <p:spPr>
          <a:xfrm>
            <a:off x="8870607" y="-14514"/>
            <a:ext cx="1169923" cy="5932714"/>
          </a:xfrm>
          <a:prstGeom prst="rect">
            <a:avLst/>
          </a:prstGeom>
          <a:gradFill>
            <a:gsLst>
              <a:gs pos="95000">
                <a:schemeClr val="accent2">
                  <a:lumMod val="90000"/>
                  <a:lumOff val="10000"/>
                </a:schemeClr>
              </a:gs>
              <a:gs pos="98000">
                <a:schemeClr val="accent2">
                  <a:lumMod val="75000"/>
                </a:schemeClr>
              </a:gs>
              <a:gs pos="100000">
                <a:schemeClr val="accent2">
                  <a:lumMod val="75000"/>
                </a:schemeClr>
              </a:gs>
              <a:gs pos="2000">
                <a:schemeClr val="accent2">
                  <a:lumMod val="75000"/>
                </a:schemeClr>
              </a:gs>
              <a:gs pos="0">
                <a:schemeClr val="accent2">
                  <a:lumMod val="75000"/>
                </a:schemeClr>
              </a:gs>
              <a:gs pos="5000">
                <a:schemeClr val="accent2">
                  <a:lumMod val="90000"/>
                  <a:lumOff val="10000"/>
                </a:schemeClr>
              </a:gs>
              <a:gs pos="50000">
                <a:schemeClr val="accent1"/>
              </a:gs>
              <a:gs pos="10000">
                <a:schemeClr val="accent1"/>
              </a:gs>
              <a:gs pos="90000">
                <a:schemeClr val="accent1"/>
              </a:gs>
            </a:gsLst>
            <a:lin ang="0" scaled="0"/>
          </a:gradFill>
          <a:ln w="47625">
            <a:noFill/>
          </a:ln>
          <a:effectLst>
            <a:glow rad="444500">
              <a:schemeClr val="accent2">
                <a:lumMod val="50000"/>
                <a:alpha val="5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梯形 9"/>
          <p:cNvSpPr/>
          <p:nvPr>
            <p:custDataLst>
              <p:tags r:id="rId9"/>
            </p:custDataLst>
          </p:nvPr>
        </p:nvSpPr>
        <p:spPr>
          <a:xfrm>
            <a:off x="7975110" y="5918201"/>
            <a:ext cx="2960915" cy="443386"/>
          </a:xfrm>
          <a:prstGeom prst="trapezoid">
            <a:avLst>
              <a:gd name="adj" fmla="val 205096"/>
            </a:avLst>
          </a:prstGeom>
          <a:gradFill>
            <a:gsLst>
              <a:gs pos="85000">
                <a:schemeClr val="accent2">
                  <a:lumMod val="75000"/>
                  <a:alpha val="70000"/>
                </a:schemeClr>
              </a:gs>
              <a:gs pos="15000">
                <a:schemeClr val="accent2">
                  <a:lumMod val="75000"/>
                  <a:alpha val="70000"/>
                </a:schemeClr>
              </a:gs>
              <a:gs pos="50000">
                <a:schemeClr val="accent1">
                  <a:alpha val="80000"/>
                </a:schemeClr>
              </a:gs>
            </a:gsLst>
            <a:lin ang="0" scaled="0"/>
          </a:gradFill>
          <a:ln>
            <a:noFill/>
          </a:ln>
          <a:effectLst>
            <a:glow rad="127000">
              <a:schemeClr val="accent2">
                <a:lumMod val="75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custDataLst>
              <p:tags r:id="rId10"/>
            </p:custDataLst>
          </p:nvPr>
        </p:nvCxnSpPr>
        <p:spPr>
          <a:xfrm>
            <a:off x="6794870" y="6404428"/>
            <a:ext cx="5346330" cy="0"/>
          </a:xfrm>
          <a:prstGeom prst="line">
            <a:avLst/>
          </a:prstGeom>
          <a:ln w="25400">
            <a:gradFill>
              <a:gsLst>
                <a:gs pos="50000">
                  <a:schemeClr val="accent1">
                    <a:lumMod val="75000"/>
                    <a:alpha val="80000"/>
                  </a:schemeClr>
                </a:gs>
                <a:gs pos="70000">
                  <a:schemeClr val="accent2">
                    <a:lumMod val="75000"/>
                    <a:alpha val="80000"/>
                  </a:schemeClr>
                </a:gs>
                <a:gs pos="30000">
                  <a:schemeClr val="accent2">
                    <a:lumMod val="75000"/>
                    <a:alpha val="80000"/>
                  </a:schemeClr>
                </a:gs>
                <a:gs pos="0">
                  <a:schemeClr val="tx2">
                    <a:alpha val="80000"/>
                  </a:schemeClr>
                </a:gs>
                <a:gs pos="100000">
                  <a:schemeClr val="tx2">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6788520" y="6495596"/>
            <a:ext cx="5359030" cy="0"/>
          </a:xfrm>
          <a:prstGeom prst="line">
            <a:avLst/>
          </a:prstGeom>
          <a:ln w="25400">
            <a:gradFill>
              <a:gsLst>
                <a:gs pos="50000">
                  <a:schemeClr val="accent1">
                    <a:lumMod val="75000"/>
                    <a:alpha val="70000"/>
                  </a:schemeClr>
                </a:gs>
                <a:gs pos="70000">
                  <a:schemeClr val="accent2">
                    <a:lumMod val="75000"/>
                    <a:alpha val="70000"/>
                  </a:schemeClr>
                </a:gs>
                <a:gs pos="30000">
                  <a:schemeClr val="accent2">
                    <a:lumMod val="75000"/>
                    <a:alpha val="70000"/>
                  </a:schemeClr>
                </a:gs>
                <a:gs pos="0">
                  <a:schemeClr val="tx2">
                    <a:alpha val="70000"/>
                  </a:schemeClr>
                </a:gs>
                <a:gs pos="100000">
                  <a:schemeClr val="tx2">
                    <a:alpha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2"/>
            </p:custDataLst>
          </p:nvPr>
        </p:nvCxnSpPr>
        <p:spPr>
          <a:xfrm>
            <a:off x="6788520" y="6677932"/>
            <a:ext cx="5359030" cy="0"/>
          </a:xfrm>
          <a:prstGeom prst="line">
            <a:avLst/>
          </a:prstGeom>
          <a:ln w="25400">
            <a:gradFill>
              <a:gsLst>
                <a:gs pos="50000">
                  <a:schemeClr val="accent1">
                    <a:lumMod val="75000"/>
                    <a:alpha val="50000"/>
                  </a:schemeClr>
                </a:gs>
                <a:gs pos="70000">
                  <a:schemeClr val="accent2">
                    <a:lumMod val="75000"/>
                    <a:alpha val="50000"/>
                  </a:schemeClr>
                </a:gs>
                <a:gs pos="30000">
                  <a:schemeClr val="accent2">
                    <a:lumMod val="75000"/>
                    <a:alpha val="50000"/>
                  </a:schemeClr>
                </a:gs>
                <a:gs pos="0">
                  <a:schemeClr val="tx2">
                    <a:alpha val="50000"/>
                  </a:schemeClr>
                </a:gs>
                <a:gs pos="100000">
                  <a:schemeClr val="tx2">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3"/>
            </p:custDataLst>
          </p:nvPr>
        </p:nvCxnSpPr>
        <p:spPr>
          <a:xfrm>
            <a:off x="6788520" y="6769100"/>
            <a:ext cx="5359030" cy="0"/>
          </a:xfrm>
          <a:prstGeom prst="line">
            <a:avLst/>
          </a:prstGeom>
          <a:ln w="25400">
            <a:gradFill>
              <a:gsLst>
                <a:gs pos="50000">
                  <a:schemeClr val="accent1">
                    <a:lumMod val="75000"/>
                    <a:alpha val="40000"/>
                  </a:schemeClr>
                </a:gs>
                <a:gs pos="70000">
                  <a:schemeClr val="accent2">
                    <a:lumMod val="75000"/>
                    <a:alpha val="40000"/>
                  </a:schemeClr>
                </a:gs>
                <a:gs pos="30000">
                  <a:schemeClr val="accent2">
                    <a:lumMod val="75000"/>
                    <a:alpha val="40000"/>
                  </a:schemeClr>
                </a:gs>
                <a:gs pos="0">
                  <a:schemeClr val="tx2">
                    <a:alpha val="40000"/>
                  </a:schemeClr>
                </a:gs>
                <a:gs pos="100000">
                  <a:schemeClr val="tx2">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4"/>
            </p:custDataLst>
          </p:nvPr>
        </p:nvCxnSpPr>
        <p:spPr>
          <a:xfrm>
            <a:off x="6788520" y="6586764"/>
            <a:ext cx="5359030" cy="0"/>
          </a:xfrm>
          <a:prstGeom prst="line">
            <a:avLst/>
          </a:prstGeom>
          <a:ln w="25400">
            <a:gradFill>
              <a:gsLst>
                <a:gs pos="50000">
                  <a:schemeClr val="accent1">
                    <a:lumMod val="75000"/>
                    <a:alpha val="60000"/>
                  </a:schemeClr>
                </a:gs>
                <a:gs pos="70000">
                  <a:schemeClr val="accent2">
                    <a:lumMod val="75000"/>
                    <a:alpha val="60000"/>
                  </a:schemeClr>
                </a:gs>
                <a:gs pos="30000">
                  <a:schemeClr val="accent2">
                    <a:lumMod val="75000"/>
                    <a:alpha val="60000"/>
                  </a:schemeClr>
                </a:gs>
                <a:gs pos="0">
                  <a:schemeClr val="tx2">
                    <a:alpha val="60000"/>
                  </a:schemeClr>
                </a:gs>
                <a:gs pos="100000">
                  <a:schemeClr val="tx2">
                    <a:alpha val="6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15"/>
            </p:custDataLst>
          </p:nvPr>
        </p:nvSpPr>
        <p:spPr>
          <a:xfrm flipV="1">
            <a:off x="8396733" y="4387506"/>
            <a:ext cx="720744" cy="720744"/>
          </a:xfrm>
          <a:prstGeom prst="ellipse">
            <a:avLst/>
          </a:prstGeom>
          <a:gradFill flip="none" rotWithShape="1">
            <a:gsLst>
              <a:gs pos="30000">
                <a:schemeClr val="tx2"/>
              </a:gs>
              <a:gs pos="53000">
                <a:schemeClr val="tx2">
                  <a:lumMod val="75000"/>
                  <a:lumOff val="25000"/>
                </a:schemeClr>
              </a:gs>
              <a:gs pos="74000">
                <a:schemeClr val="accent2"/>
              </a:gs>
              <a:gs pos="88000">
                <a:schemeClr val="accent1"/>
              </a:gs>
              <a:gs pos="100000">
                <a:schemeClr val="accent1"/>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custDataLst>
              <p:tags r:id="rId1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8"/>
            </p:custDataLst>
          </p:nvPr>
        </p:nvSpPr>
        <p:spPr>
          <a:xfrm>
            <a:off x="8877600" y="6314400"/>
            <a:ext cx="2700000" cy="316800"/>
          </a:xfrm>
        </p:spPr>
        <p:txBody>
          <a:bodyPr/>
          <a:lstStyle/>
          <a:p>
            <a:fld id="{49AE70B2-8BF9-45C0-BB95-33D1B9D3A854}" type="slidenum">
              <a:rPr lang="en-US" smtClean="0"/>
            </a:fld>
            <a:endParaRPr lang="en-US" dirty="0"/>
          </a:p>
        </p:txBody>
      </p:sp>
      <p:sp>
        <p:nvSpPr>
          <p:cNvPr id="23" name="署名占位符 10"/>
          <p:cNvSpPr>
            <a:spLocks noGrp="1"/>
          </p:cNvSpPr>
          <p:nvPr>
            <p:ph type="body" sz="quarter" idx="19" hasCustomPrompt="1"/>
            <p:custDataLst>
              <p:tags r:id="rId19"/>
            </p:custDataLst>
          </p:nvPr>
        </p:nvSpPr>
        <p:spPr>
          <a:xfrm>
            <a:off x="970280" y="5246555"/>
            <a:ext cx="2188800" cy="453601"/>
          </a:xfrm>
          <a:prstGeom prst="parallelogram">
            <a:avLst>
              <a:gd name="adj" fmla="val 37506"/>
            </a:avLst>
          </a:prstGeom>
          <a:gradFill>
            <a:gsLst>
              <a:gs pos="12000">
                <a:schemeClr val="accent2"/>
              </a:gs>
              <a:gs pos="100000">
                <a:schemeClr val="bg1">
                  <a:alpha val="0"/>
                </a:schemeClr>
              </a:gs>
            </a:gsLst>
            <a:lin ang="10800000" scaled="0"/>
          </a:gradFill>
        </p:spPr>
        <p:txBody>
          <a:bodyPr wrap="square" anchor="ctr">
            <a:normAutofit/>
          </a:bodyPr>
          <a:lstStyle>
            <a:lvl1pPr marL="0" indent="0" algn="ctr">
              <a:lnSpc>
                <a:spcPct val="100000"/>
              </a:lnSpc>
              <a:buNone/>
              <a:defRPr sz="1600" u="none" strike="noStrike" kern="1200" cap="none" spc="0" normalizeH="0">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9" name="正文"/>
          <p:cNvSpPr txBox="1">
            <a:spLocks noGrp="1"/>
          </p:cNvSpPr>
          <p:nvPr>
            <p:ph idx="4" hasCustomPrompt="1"/>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FACA60"/>
              </a:buClr>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FACA60"/>
              </a:buClr>
            </a:pPr>
            <a:r>
              <a:rPr dirty="0">
                <a:latin typeface="+mn-lt"/>
                <a:sym typeface="+mn-ea"/>
              </a:rPr>
              <a:t>Click to add text</a:t>
            </a:r>
            <a:endParaRPr dirty="0">
              <a:sym typeface="+mn-ea"/>
            </a:endParaRPr>
          </a:p>
        </p:txBody>
      </p:sp>
      <p:sp>
        <p:nvSpPr>
          <p:cNvPr id="8" name="标题"/>
          <p:cNvSpPr txBox="1">
            <a:spLocks noGrp="1"/>
          </p:cNvSpPr>
          <p:nvPr>
            <p:ph type="title" idx="3" hasCustomPrompt="1"/>
            <p:custDataLst>
              <p:tags r:id="rId3"/>
            </p:custDataLst>
          </p:nvPr>
        </p:nvSpPr>
        <p:spPr>
          <a:xfrm>
            <a:off x="608330" y="508635"/>
            <a:ext cx="10968990" cy="763270"/>
          </a:xfrm>
          <a:prstGeom prst="rect">
            <a:avLst/>
          </a:prstGeom>
          <a:noFill/>
          <a:ln>
            <a:noFill/>
            <a:prstDash val="sysDash"/>
          </a:ln>
        </p:spPr>
        <p:txBody>
          <a:bodyPr wrap="square" rtlCol="0">
            <a:normAutofit/>
          </a:bodyPr>
          <a:lstStyle>
            <a:lvl1pPr marL="0" marR="0" indent="0" algn="l" defTabSz="914400" rtl="0" eaLnBrk="1" fontAlgn="auto" latinLnBrk="0" hangingPunct="1">
              <a:lnSpc>
                <a:spcPct val="100000"/>
              </a:lnSpc>
              <a:buClrTx/>
              <a:buSzTx/>
              <a:buFontTx/>
              <a:buNone/>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latin typeface="+mj-lt"/>
              </a:defRPr>
            </a:lvl1pPr>
          </a:lstStyle>
          <a:p>
            <a:pPr lvl="0"/>
            <a:r>
              <a:rPr>
                <a:latin typeface="+mj-lt"/>
                <a:sym typeface="+mn-ea"/>
              </a:rPr>
              <a:t>Click to add title</a:t>
            </a:r>
            <a:endParaRPr>
              <a:sym typeface="+mn-ea"/>
            </a:endParaRPr>
          </a:p>
        </p:txBody>
      </p:sp>
      <p:cxnSp>
        <p:nvCxnSpPr>
          <p:cNvPr id="13" name="直接连接符 12"/>
          <p:cNvCxnSpPr/>
          <p:nvPr>
            <p:custDataLst>
              <p:tags r:id="rId4"/>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7" name="椭圆 6"/>
          <p:cNvSpPr/>
          <p:nvPr>
            <p:custDataLst>
              <p:tags r:id="rId2"/>
            </p:custDataLst>
          </p:nvPr>
        </p:nvSpPr>
        <p:spPr>
          <a:xfrm flipH="1" flipV="1">
            <a:off x="5015755" y="60404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标题"/>
          <p:cNvSpPr txBox="1">
            <a:spLocks noGrp="1"/>
          </p:cNvSpPr>
          <p:nvPr>
            <p:ph type="title" idx="1" hasCustomPrompt="1"/>
            <p:custDataLst>
              <p:tags r:id="rId3"/>
            </p:custDataLst>
          </p:nvPr>
        </p:nvSpPr>
        <p:spPr>
          <a:xfrm>
            <a:off x="3028315" y="584200"/>
            <a:ext cx="6136640" cy="963930"/>
          </a:xfrm>
          <a:prstGeom prst="rect">
            <a:avLst/>
          </a:prstGeom>
          <a:noFill/>
        </p:spPr>
        <p:txBody>
          <a:bodyPr wrap="square" lIns="0" tIns="0" rIns="0" bIns="0" rtlCol="0" anchor="ctr">
            <a:normAutofit/>
          </a:bodyPr>
          <a:lstStyle>
            <a:lvl1pPr marL="0" marR="0" indent="0" algn="ctr" defTabSz="914400" rtl="0" eaLnBrk="1" fontAlgn="auto" latinLnBrk="0" hangingPunct="1">
              <a:lnSpc>
                <a:spcPct val="100000"/>
              </a:lnSpc>
              <a:buClrTx/>
              <a:buSzTx/>
              <a:buFontTx/>
              <a:buNone/>
              <a:defRPr kumimoji="0" lang="en-US" sz="5400" b="0" i="0" u="none" strike="noStrike" kern="1200" cap="none" spc="0" normalizeH="0" baseline="0" noProof="1" dirty="0">
                <a:gradFill>
                  <a:gsLst>
                    <a:gs pos="0">
                      <a:schemeClr val="accent1"/>
                    </a:gs>
                    <a:gs pos="100000">
                      <a:schemeClr val="accent2"/>
                    </a:gs>
                  </a:gsLst>
                  <a:lin ang="0" scaled="0"/>
                </a:gradFill>
                <a:latin typeface="+mj-lt"/>
              </a:defRPr>
            </a:lvl1pPr>
          </a:lstStyle>
          <a:p>
            <a:pPr lvl="0" algn="ctr"/>
            <a:r>
              <a:rPr dirty="0">
                <a:latin typeface="+mj-lt"/>
                <a:sym typeface="+mn-ea"/>
              </a:rPr>
              <a:t>Click to add title</a:t>
            </a:r>
            <a:endParaRPr dirty="0">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0" name="节编号"/>
          <p:cNvSpPr txBox="1">
            <a:spLocks noGrp="1"/>
          </p:cNvSpPr>
          <p:nvPr>
            <p:ph type="body" idx="4" hasCustomPrompt="1"/>
            <p:custDataLst>
              <p:tags r:id="rId2"/>
            </p:custDataLst>
          </p:nvPr>
        </p:nvSpPr>
        <p:spPr>
          <a:xfrm>
            <a:off x="1021079" y="2165350"/>
            <a:ext cx="8068945" cy="1018540"/>
          </a:xfrm>
          <a:prstGeom prst="rect">
            <a:avLst/>
          </a:prstGeom>
          <a:noFill/>
        </p:spPr>
        <p:txBody>
          <a:bodyPr wrap="none" lIns="0" tIns="0" rIns="0" bIns="0" rtlCol="0" anchor="b" anchorCtr="0">
            <a:normAutofit/>
          </a:bodyPr>
          <a:lstStyle>
            <a:lvl1pPr marL="0" marR="0" algn="l" defTabSz="914400" rtl="0" eaLnBrk="1" fontAlgn="auto" latinLnBrk="0" hangingPunct="1">
              <a:lnSpc>
                <a:spcPct val="100000"/>
              </a:lnSpc>
              <a:buClrTx/>
              <a:buSzTx/>
              <a:buFontTx/>
              <a:buNone/>
              <a:defRPr kumimoji="0" lang="en-US" sz="7000" b="0" i="0" u="none" strike="noStrike" kern="1200" cap="none" spc="0" normalizeH="0" baseline="0" noProof="1" dirty="0">
                <a:solidFill>
                  <a:schemeClr val="accent1"/>
                </a:solidFill>
                <a:uFillTx/>
                <a:latin typeface="+mn-lt"/>
              </a:defRPr>
            </a:lvl1pPr>
          </a:lstStyle>
          <a:p>
            <a:pPr lvl="0" algn="l"/>
            <a:r>
              <a:rPr dirty="0" err="1">
                <a:latin typeface="+mn-lt"/>
                <a:sym typeface="+mn-ea"/>
              </a:rPr>
              <a:t>Click to add text</a:t>
            </a:r>
            <a:endParaRPr dirty="0" err="1">
              <a:sym typeface="+mn-ea"/>
            </a:endParaRPr>
          </a:p>
        </p:txBody>
      </p:sp>
      <p:sp>
        <p:nvSpPr>
          <p:cNvPr id="9" name="标题"/>
          <p:cNvSpPr txBox="1">
            <a:spLocks noGrp="1"/>
          </p:cNvSpPr>
          <p:nvPr>
            <p:ph type="title" idx="3" hasCustomPrompt="1"/>
            <p:custDataLst>
              <p:tags r:id="rId3"/>
            </p:custDataLst>
          </p:nvPr>
        </p:nvSpPr>
        <p:spPr>
          <a:xfrm>
            <a:off x="1021080" y="3378835"/>
            <a:ext cx="10077450" cy="2452370"/>
          </a:xfrm>
          <a:prstGeom prst="rect">
            <a:avLst/>
          </a:prstGeom>
          <a:noFill/>
        </p:spPr>
        <p:txBody>
          <a:bodyPr wrap="square" lIns="0" tIns="0" rIns="0" bIns="0" rtlCol="0" anchor="t" anchorCtr="0">
            <a:normAutofit/>
          </a:bodyPr>
          <a:lstStyle>
            <a:lvl1pPr marL="0" marR="0" indent="0" algn="l" defTabSz="914400" rtl="0" eaLnBrk="1" fontAlgn="auto" latinLnBrk="0" hangingPunct="1">
              <a:lnSpc>
                <a:spcPct val="100000"/>
              </a:lnSpc>
              <a:buClrTx/>
              <a:buSzTx/>
              <a:buFontTx/>
              <a:buNone/>
              <a:defRPr kumimoji="0" sz="5300" b="0" i="0" u="none" strike="noStrike" kern="1200" cap="none" spc="0" normalizeH="0" baseline="0" noProof="1" dirty="0" err="1">
                <a:gradFill>
                  <a:gsLst>
                    <a:gs pos="0">
                      <a:schemeClr val="tx1"/>
                    </a:gs>
                    <a:gs pos="90000">
                      <a:schemeClr val="accent1"/>
                    </a:gs>
                  </a:gsLst>
                  <a:lin ang="16200000" scaled="0"/>
                </a:gradFill>
                <a:latin typeface="+mj-lt"/>
              </a:defRPr>
            </a:lvl1pPr>
          </a:lstStyle>
          <a:p>
            <a:pPr lvl="0"/>
            <a:r>
              <a:rPr>
                <a:latin typeface="+mj-lt"/>
                <a:sym typeface="+mn-ea"/>
              </a:rPr>
              <a:t>Click to add title</a:t>
            </a:r>
            <a:endParaRPr>
              <a:sym typeface="+mn-ea"/>
            </a:endParaRPr>
          </a:p>
        </p:txBody>
      </p:sp>
      <p:sp>
        <p:nvSpPr>
          <p:cNvPr id="8" name="椭圆 7"/>
          <p:cNvSpPr/>
          <p:nvPr>
            <p:custDataLst>
              <p:tags r:id="rId4"/>
            </p:custDataLst>
          </p:nvPr>
        </p:nvSpPr>
        <p:spPr>
          <a:xfrm flipV="1">
            <a:off x="11098318" y="2375536"/>
            <a:ext cx="541020" cy="541020"/>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任意多边形 6"/>
          <p:cNvSpPr/>
          <p:nvPr>
            <p:custDataLst>
              <p:tags r:id="rId5"/>
            </p:custDataLst>
          </p:nvPr>
        </p:nvSpPr>
        <p:spPr>
          <a:xfrm rot="6300000">
            <a:off x="8804072" y="-1289760"/>
            <a:ext cx="2116227" cy="367694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333" h="5790">
                <a:moveTo>
                  <a:pt x="304" y="0"/>
                </a:moveTo>
                <a:cubicBezTo>
                  <a:pt x="1977" y="0"/>
                  <a:pt x="3333" y="1356"/>
                  <a:pt x="3333" y="3028"/>
                </a:cubicBezTo>
                <a:cubicBezTo>
                  <a:pt x="3333" y="4257"/>
                  <a:pt x="2601" y="5314"/>
                  <a:pt x="1551" y="5789"/>
                </a:cubicBezTo>
                <a:lnTo>
                  <a:pt x="1547" y="5790"/>
                </a:lnTo>
                <a:lnTo>
                  <a:pt x="0" y="15"/>
                </a:lnTo>
                <a:lnTo>
                  <a:pt x="33" y="12"/>
                </a:lnTo>
                <a:cubicBezTo>
                  <a:pt x="122" y="4"/>
                  <a:pt x="213" y="0"/>
                  <a:pt x="304" y="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11" name="正文"/>
          <p:cNvSpPr txBox="1">
            <a:spLocks noGrp="1"/>
          </p:cNvSpPr>
          <p:nvPr>
            <p:ph idx="5" hasCustomPrompt="1"/>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0" name="正文"/>
          <p:cNvSpPr txBox="1">
            <a:spLocks noGrp="1"/>
          </p:cNvSpPr>
          <p:nvPr>
            <p:ph idx="4" hasCustomPrompt="1"/>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9" name="标题"/>
          <p:cNvSpPr txBox="1">
            <a:spLocks noGrp="1"/>
          </p:cNvSpPr>
          <p:nvPr>
            <p:ph type="title" idx="3" hasCustomPrompt="1"/>
            <p:custDataLst>
              <p:tags r:id="rId4"/>
            </p:custDataLst>
          </p:nvPr>
        </p:nvSpPr>
        <p:spPr>
          <a:xfrm>
            <a:off x="608330" y="508635"/>
            <a:ext cx="10968990" cy="763270"/>
          </a:xfrm>
          <a:prstGeom prst="rect">
            <a:avLst/>
          </a:prstGeom>
          <a:noFill/>
          <a:ln>
            <a:noFill/>
            <a:prstDash val="sysDash"/>
          </a:ln>
        </p:spPr>
        <p:txBody>
          <a:bodyPr wrap="square" rtlCol="0">
            <a:normAutofit/>
          </a:bodyPr>
          <a:lstStyle>
            <a:lvl1pPr marL="0" marR="0" lvl="0" algn="ctr" defTabSz="914400" rtl="0" eaLnBrk="1" fontAlgn="auto" latinLnBrk="0" hangingPunct="1">
              <a:lnSpc>
                <a:spcPct val="100000"/>
              </a:lnSpc>
              <a:buClrTx/>
              <a:buSzTx/>
              <a:buFontTx/>
              <a:buNone/>
              <a:defRPr kumimoji="0" lang="en-US" sz="4000" b="0" i="0" u="none" strike="noStrike" kern="1200" cap="none" spc="0" normalizeH="0" baseline="0" noProof="1" dirty="0" smtClean="0">
                <a:ln>
                  <a:noFill/>
                  <a:prstDash val="sysDot"/>
                </a:ln>
                <a:gradFill>
                  <a:gsLst>
                    <a:gs pos="0">
                      <a:schemeClr val="tx1"/>
                    </a:gs>
                    <a:gs pos="90000">
                      <a:schemeClr val="accent1"/>
                    </a:gs>
                  </a:gsLst>
                  <a:lin ang="16200000" scaled="0"/>
                </a:gradFill>
                <a:uFillTx/>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13" name="直接连接符 12"/>
          <p:cNvCxnSpPr/>
          <p:nvPr>
            <p:custDataLst>
              <p:tags r:id="rId5"/>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6"/>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期占位符 4"/>
          <p:cNvSpPr>
            <a:spLocks noGrp="1"/>
          </p:cNvSpPr>
          <p:nvPr>
            <p:ph type="dt" sz="half" idx="10"/>
            <p:custDataLst>
              <p:tags r:id="rId7"/>
            </p:custDataLst>
          </p:nvPr>
        </p:nvSpPr>
        <p:spPr>
          <a:xfrm>
            <a:off x="612000" y="6314400"/>
            <a:ext cx="2700000" cy="316800"/>
          </a:xfrm>
        </p:spPr>
        <p:txBody>
          <a:bodyPr/>
          <a:lstStyle/>
          <a:p>
            <a:r>
              <a:rPr lang="en-US"/>
              <a:t>Date Area</a:t>
            </a:r>
            <a:endParaRPr lang="en-US"/>
          </a:p>
        </p:txBody>
      </p:sp>
      <p:sp>
        <p:nvSpPr>
          <p:cNvPr id="6" name="页脚占位符 5"/>
          <p:cNvSpPr>
            <a:spLocks noGrp="1"/>
          </p:cNvSpPr>
          <p:nvPr>
            <p:ph type="ftr" sz="quarter" idx="11"/>
            <p:custDataLst>
              <p:tags r:id="rId8"/>
            </p:custDataLst>
          </p:nvPr>
        </p:nvSpPr>
        <p:spPr>
          <a:xfrm>
            <a:off x="4116000" y="6314400"/>
            <a:ext cx="3960000" cy="316800"/>
          </a:xfrm>
        </p:spPr>
        <p:txBody>
          <a:bodyPr/>
          <a:lstStyle/>
          <a:p>
            <a:endParaRPr lang="en-US" dirty="0"/>
          </a:p>
        </p:txBody>
      </p:sp>
      <p:sp>
        <p:nvSpPr>
          <p:cNvPr id="7" name="灯片编号占位符 6"/>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16" name="正文"/>
          <p:cNvSpPr txBox="1">
            <a:spLocks noGrp="1"/>
          </p:cNvSpPr>
          <p:nvPr>
            <p:ph idx="7" hasCustomPrompt="1"/>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5" name="标题"/>
          <p:cNvSpPr txBox="1">
            <a:spLocks noGrp="1"/>
          </p:cNvSpPr>
          <p:nvPr>
            <p:ph type="title" idx="6" hasCustomPrompt="1"/>
            <p:custDataLst>
              <p:tags r:id="rId3"/>
            </p:custDataLst>
          </p:nvPr>
        </p:nvSpPr>
        <p:spPr>
          <a:xfrm>
            <a:off x="6235065" y="1343025"/>
            <a:ext cx="5342255" cy="4864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dirty="0">
                <a:solidFill>
                  <a:schemeClr val="tx1"/>
                </a:solidFill>
                <a:latin typeface="+mj-lt"/>
              </a:defRPr>
            </a:lvl1pPr>
          </a:lstStyle>
          <a:p>
            <a:pPr lvl="0"/>
            <a:r>
              <a:rPr dirty="0">
                <a:latin typeface="+mj-lt"/>
                <a:sym typeface="+mn-ea"/>
              </a:rPr>
              <a:t>Click to add title</a:t>
            </a:r>
            <a:endParaRPr dirty="0">
              <a:sym typeface="+mn-ea"/>
            </a:endParaRPr>
          </a:p>
        </p:txBody>
      </p:sp>
      <p:sp>
        <p:nvSpPr>
          <p:cNvPr id="14" name="正文"/>
          <p:cNvSpPr txBox="1">
            <a:spLocks noGrp="1"/>
          </p:cNvSpPr>
          <p:nvPr>
            <p:ph idx="5" hasCustomPrompt="1"/>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3" name="标题"/>
          <p:cNvSpPr txBox="1">
            <a:spLocks noGrp="1"/>
          </p:cNvSpPr>
          <p:nvPr>
            <p:ph type="title" idx="4" hasCustomPrompt="1"/>
            <p:custDataLst>
              <p:tags r:id="rId5"/>
            </p:custDataLst>
          </p:nvPr>
        </p:nvSpPr>
        <p:spPr>
          <a:xfrm>
            <a:off x="608330" y="1343025"/>
            <a:ext cx="5342255" cy="4864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a:solidFill>
                  <a:schemeClr val="tx1"/>
                </a:solidFill>
                <a:latin typeface="+mj-lt"/>
              </a:defRPr>
            </a:lvl1pPr>
          </a:lstStyle>
          <a:p>
            <a:pPr lvl="0"/>
            <a:r>
              <a:rPr dirty="0">
                <a:latin typeface="+mj-lt"/>
                <a:sym typeface="+mn-ea"/>
              </a:rPr>
              <a:t>Click to add title</a:t>
            </a:r>
            <a:endParaRPr dirty="0">
              <a:sym typeface="+mn-ea"/>
            </a:endParaRPr>
          </a:p>
        </p:txBody>
      </p:sp>
      <p:sp>
        <p:nvSpPr>
          <p:cNvPr id="12" name="标题"/>
          <p:cNvSpPr txBox="1">
            <a:spLocks noGrp="1"/>
          </p:cNvSpPr>
          <p:nvPr>
            <p:ph type="title" idx="3" hasCustomPrompt="1"/>
            <p:custDataLst>
              <p:tags r:id="rId6"/>
            </p:custDataLst>
          </p:nvPr>
        </p:nvSpPr>
        <p:spPr>
          <a:xfrm>
            <a:off x="608330" y="508635"/>
            <a:ext cx="10968990" cy="763270"/>
          </a:xfrm>
          <a:prstGeom prst="rect">
            <a:avLst/>
          </a:prstGeom>
          <a:noFill/>
          <a:ln>
            <a:noFill/>
            <a:prstDash val="sysDash"/>
          </a:ln>
        </p:spPr>
        <p:txBody>
          <a:bodyPr wrap="square" rtlCol="0">
            <a:normAutofit/>
          </a:bodyPr>
          <a:lstStyle>
            <a:lvl1pPr marL="0" marR="0" lvl="0" algn="ctr" defTabSz="914400" rtl="0" eaLnBrk="1" fontAlgn="auto" latinLnBrk="0" hangingPunct="1">
              <a:lnSpc>
                <a:spcPct val="100000"/>
              </a:lnSpc>
              <a:buClrTx/>
              <a:buSzTx/>
              <a:buFontTx/>
              <a:buNone/>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11" name="直接连接符 10"/>
          <p:cNvCxnSpPr/>
          <p:nvPr>
            <p:custDataLst>
              <p:tags r:id="rId7"/>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8"/>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期占位符 6"/>
          <p:cNvSpPr>
            <a:spLocks noGrp="1"/>
          </p:cNvSpPr>
          <p:nvPr>
            <p:ph type="dt" sz="half" idx="10"/>
            <p:custDataLst>
              <p:tags r:id="rId9"/>
            </p:custDataLst>
          </p:nvPr>
        </p:nvSpPr>
        <p:spPr>
          <a:xfrm>
            <a:off x="612000" y="6314400"/>
            <a:ext cx="2700000" cy="316800"/>
          </a:xfrm>
        </p:spPr>
        <p:txBody>
          <a:bodyPr/>
          <a:lstStyle/>
          <a:p>
            <a:r>
              <a:rPr lang="en-US"/>
              <a:t>Date Area</a:t>
            </a:r>
            <a:endParaRPr lang="en-US"/>
          </a:p>
        </p:txBody>
      </p:sp>
      <p:sp>
        <p:nvSpPr>
          <p:cNvPr id="8" name="页脚占位符 7"/>
          <p:cNvSpPr>
            <a:spLocks noGrp="1"/>
          </p:cNvSpPr>
          <p:nvPr>
            <p:ph type="ftr" sz="quarter" idx="11"/>
            <p:custDataLst>
              <p:tags r:id="rId10"/>
            </p:custDataLst>
          </p:nvPr>
        </p:nvSpPr>
        <p:spPr>
          <a:xfrm>
            <a:off x="4116000" y="6314400"/>
            <a:ext cx="3960000" cy="316800"/>
          </a:xfrm>
        </p:spPr>
        <p:txBody>
          <a:bodyPr/>
          <a:lstStyle/>
          <a:p>
            <a:endParaRPr lang="en-US" dirty="0"/>
          </a:p>
        </p:txBody>
      </p:sp>
      <p:sp>
        <p:nvSpPr>
          <p:cNvPr id="9" name="灯片编号占位符 8"/>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8" name="标题"/>
          <p:cNvSpPr txBox="1">
            <a:spLocks noGrp="1"/>
          </p:cNvSpPr>
          <p:nvPr>
            <p:ph type="title" idx="3" hasCustomPrompt="1"/>
            <p:custDataLst>
              <p:tags r:id="rId2"/>
            </p:custDataLst>
          </p:nvPr>
        </p:nvSpPr>
        <p:spPr>
          <a:xfrm>
            <a:off x="608330" y="508635"/>
            <a:ext cx="10968990" cy="763270"/>
          </a:xfrm>
          <a:prstGeom prst="rect">
            <a:avLst/>
          </a:prstGeom>
          <a:noFill/>
          <a:ln>
            <a:noFill/>
            <a:prstDash val="sysDash"/>
          </a:ln>
        </p:spPr>
        <p:txBody>
          <a:bodyPr wrap="square" rtlCol="0">
            <a:normAutofit/>
          </a:bodyPr>
          <a:lstStyle>
            <a:lvl1pPr marL="0" marR="0" lvl="0" indent="0" algn="ctr" defTabSz="914400" rtl="0" eaLnBrk="1" fontAlgn="auto" latinLnBrk="0" hangingPunct="1">
              <a:lnSpc>
                <a:spcPct val="100000"/>
              </a:lnSpc>
              <a:buClrTx/>
              <a:buSzTx/>
              <a:buFontTx/>
              <a:buNone/>
              <a:defRPr kumimoji="0" lang="en-US" sz="4000" b="0" i="0" u="none" strike="noStrike" kern="1200" cap="none" spc="0" normalizeH="0" baseline="0" noProof="1" dirty="0" smtClean="0">
                <a:ln>
                  <a:noFill/>
                  <a:prstDash val="sysDot"/>
                </a:ln>
                <a:gradFill>
                  <a:gsLst>
                    <a:gs pos="0">
                      <a:schemeClr val="tx1"/>
                    </a:gs>
                    <a:gs pos="90000">
                      <a:schemeClr val="accent1"/>
                    </a:gs>
                  </a:gsLst>
                  <a:lin ang="16200000" scaled="0"/>
                </a:gradFill>
                <a:uFillTx/>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7" name="直接连接符 6"/>
          <p:cNvCxnSpPr/>
          <p:nvPr>
            <p:custDataLst>
              <p:tags r:id="rId3"/>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4"/>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日期占位符 2"/>
          <p:cNvSpPr>
            <a:spLocks noGrp="1"/>
          </p:cNvSpPr>
          <p:nvPr>
            <p:ph type="dt" sz="half" idx="10"/>
            <p:custDataLst>
              <p:tags r:id="rId5"/>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8" name="椭圆 7"/>
          <p:cNvSpPr/>
          <p:nvPr>
            <p:custDataLst>
              <p:tags r:id="rId2"/>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日期占位符 1"/>
          <p:cNvSpPr>
            <a:spLocks noGrp="1"/>
          </p:cNvSpPr>
          <p:nvPr>
            <p:ph type="dt" sz="half" idx="10"/>
            <p:custDataLst>
              <p:tags r:id="rId3"/>
            </p:custDataLst>
          </p:nvPr>
        </p:nvSpPr>
        <p:spPr/>
        <p:txBody>
          <a:bodyPr/>
          <a:lstStyle/>
          <a:p>
            <a:r>
              <a:rPr lang="en-US"/>
              <a:t>Date Area</a:t>
            </a:r>
            <a:endParaRPr lang="en-US"/>
          </a:p>
        </p:txBody>
      </p:sp>
      <p:sp>
        <p:nvSpPr>
          <p:cNvPr id="3" name="页脚占位符 2"/>
          <p:cNvSpPr>
            <a:spLocks noGrp="1"/>
          </p:cNvSpPr>
          <p:nvPr>
            <p:ph type="ftr" sz="quarter" idx="11"/>
            <p:custDataLst>
              <p:tags r:id="rId4"/>
            </p:custDataLst>
          </p:nvPr>
        </p:nvSpPr>
        <p:spPr/>
        <p:txBody>
          <a:bodyPr/>
          <a:lstStyle/>
          <a:p>
            <a:endParaRPr 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showMasterSp="0">
  <p:cSld name="Content Only">
    <p:spTree>
      <p:nvGrpSpPr>
        <p:cNvPr id="1" name=""/>
        <p:cNvGrpSpPr/>
        <p:nvPr/>
      </p:nvGrpSpPr>
      <p:grpSpPr>
        <a:xfrm>
          <a:off x="0" y="0"/>
          <a:ext cx="0" cy="0"/>
          <a:chOff x="0" y="0"/>
          <a:chExt cx="0" cy="0"/>
        </a:xfrm>
      </p:grpSpPr>
      <p:sp>
        <p:nvSpPr>
          <p:cNvPr id="8" name="椭圆 7"/>
          <p:cNvSpPr/>
          <p:nvPr>
            <p:custDataLst>
              <p:tags r:id="rId2"/>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正文"/>
          <p:cNvSpPr txBox="1">
            <a:spLocks noGrp="1"/>
          </p:cNvSpPr>
          <p:nvPr>
            <p:ph idx="1" hasCustomPrompt="1"/>
            <p:custDataLst>
              <p:tags r:id="rId3"/>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showMasterSp="0">
  <p:cSld name="Title and Subtitle">
    <p:spTree>
      <p:nvGrpSpPr>
        <p:cNvPr id="1" name=""/>
        <p:cNvGrpSpPr/>
        <p:nvPr/>
      </p:nvGrpSpPr>
      <p:grpSpPr>
        <a:xfrm>
          <a:off x="0" y="0"/>
          <a:ext cx="0" cy="0"/>
          <a:chOff x="0" y="0"/>
          <a:chExt cx="0" cy="0"/>
        </a:xfrm>
      </p:grpSpPr>
      <p:sp>
        <p:nvSpPr>
          <p:cNvPr id="8" name="副标题"/>
          <p:cNvSpPr txBox="1">
            <a:spLocks noGrp="1"/>
          </p:cNvSpPr>
          <p:nvPr>
            <p:ph type="body" idx="4" hasCustomPrompt="1"/>
            <p:custDataLst>
              <p:tags r:id="rId2"/>
            </p:custDataLst>
          </p:nvPr>
        </p:nvSpPr>
        <p:spPr>
          <a:xfrm>
            <a:off x="695960" y="1301750"/>
            <a:ext cx="10799088" cy="405553"/>
          </a:xfrm>
          <a:prstGeom prst="rect">
            <a:avLst/>
          </a:prstGeom>
          <a:noFill/>
          <a:ln>
            <a:noFill/>
            <a:prstDash val="sysDash"/>
          </a:ln>
        </p:spPr>
        <p:txBody>
          <a:bodyPr wrap="square" rtlCol="0" anchor="ctr" anchorCtr="0">
            <a:normAutofit/>
          </a:bodyPr>
          <a:lstStyle>
            <a:lvl1pPr marL="0" marR="0" algn="l" defTabSz="914400" rtl="0" eaLnBrk="1" fontAlgn="auto" latinLnBrk="0" hangingPunct="1">
              <a:lnSpc>
                <a:spcPct val="100000"/>
              </a:lnSpc>
              <a:buClrTx/>
              <a:buSzTx/>
              <a:buFontTx/>
              <a:buNone/>
              <a:defRPr kumimoji="0" lang="en-US" sz="2000" b="0" i="0" u="none" strike="noStrike" kern="1200" cap="none" spc="0" normalizeH="0" baseline="0" noProof="1" dirty="0">
                <a:solidFill>
                  <a:schemeClr val="tx1"/>
                </a:solidFill>
                <a:latin typeface="+mj-lt"/>
              </a:defRPr>
            </a:lvl1pPr>
          </a:lstStyle>
          <a:p>
            <a:pPr lvl="0" algn="l"/>
            <a:r>
              <a:rPr dirty="0">
                <a:latin typeface="+mj-lt"/>
                <a:sym typeface="+mn-ea"/>
              </a:rPr>
              <a:t>Click to add text</a:t>
            </a:r>
            <a:endParaRPr dirty="0">
              <a:sym typeface="+mn-ea"/>
            </a:endParaRPr>
          </a:p>
        </p:txBody>
      </p:sp>
      <p:sp>
        <p:nvSpPr>
          <p:cNvPr id="7" name="标题"/>
          <p:cNvSpPr txBox="1">
            <a:spLocks noGrp="1"/>
          </p:cNvSpPr>
          <p:nvPr>
            <p:ph type="title" idx="3" hasCustomPrompt="1"/>
            <p:custDataLst>
              <p:tags r:id="rId3"/>
            </p:custDataLst>
          </p:nvPr>
        </p:nvSpPr>
        <p:spPr>
          <a:xfrm>
            <a:off x="608330" y="508635"/>
            <a:ext cx="10968990" cy="763270"/>
          </a:xfrm>
          <a:prstGeom prst="rect">
            <a:avLst/>
          </a:prstGeom>
          <a:noFill/>
          <a:ln>
            <a:noFill/>
            <a:prstDash val="sysDash"/>
          </a:ln>
        </p:spPr>
        <p:txBody>
          <a:bodyPr wrap="square" rtlCol="0" anchor="ctr" anchorCtr="0">
            <a:normAutofit/>
          </a:bodyPr>
          <a:lstStyle>
            <a:lvl1pPr marL="0" algn="ctr" defTabSz="914400" eaLnBrk="1" fontAlgn="auto" latinLnBrk="0" hangingPunct="1">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uFillTx/>
                <a:latin typeface="+mj-lt"/>
                <a:sym typeface="+mn-ea"/>
              </a:defRPr>
            </a:lvl1pPr>
          </a:lstStyle>
          <a:p>
            <a:pPr marL="0" marR="0" lvl="0" algn="l" defTabSz="914400" rtl="0" eaLnBrk="1" fontAlgn="auto" latinLnBrk="0" hangingPunct="1">
              <a:lnSpc>
                <a:spcPct val="100000"/>
              </a:lnSpc>
              <a:spcBef>
                <a:spcPct val="0"/>
              </a:spcBef>
              <a:buClrTx/>
              <a:buSzTx/>
              <a:buFontTx/>
              <a:buNone/>
            </a:pPr>
            <a:r>
              <a:rPr dirty="0">
                <a:latin typeface="+mj-lt"/>
                <a:sym typeface="+mn-ea"/>
              </a:rPr>
              <a:t>Click to add title</a:t>
            </a:r>
            <a:endParaRPr dirty="0">
              <a:sym typeface="+mn-ea"/>
            </a:endParaRPr>
          </a:p>
        </p:txBody>
      </p:sp>
      <p:cxnSp>
        <p:nvCxnSpPr>
          <p:cNvPr id="13" name="直接连接符 12"/>
          <p:cNvCxnSpPr/>
          <p:nvPr>
            <p:custDataLst>
              <p:tags r:id="rId4"/>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5"/>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日期占位符 2"/>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20" name="任意多边形: 形状 4"/>
          <p:cNvSpPr/>
          <p:nvPr>
            <p:custDataLst>
              <p:tags r:id="rId2"/>
            </p:custDataLst>
          </p:nvPr>
        </p:nvSpPr>
        <p:spPr>
          <a:xfrm>
            <a:off x="4524647" y="-14513"/>
            <a:ext cx="2939329" cy="1192893"/>
          </a:xfrm>
          <a:custGeom>
            <a:avLst/>
            <a:gdLst>
              <a:gd name="connsiteX0" fmla="*/ 0 w 2939329"/>
              <a:gd name="connsiteY0" fmla="*/ 0 h 1192893"/>
              <a:gd name="connsiteX1" fmla="*/ 2939329 w 2939329"/>
              <a:gd name="connsiteY1" fmla="*/ 0 h 1192893"/>
              <a:gd name="connsiteX2" fmla="*/ 2903922 w 2939329"/>
              <a:gd name="connsiteY2" fmla="*/ 137700 h 1192893"/>
              <a:gd name="connsiteX3" fmla="*/ 1469664 w 2939329"/>
              <a:gd name="connsiteY3" fmla="*/ 1192893 h 1192893"/>
              <a:gd name="connsiteX4" fmla="*/ 35406 w 2939329"/>
              <a:gd name="connsiteY4" fmla="*/ 137700 h 119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329" h="1192893">
                <a:moveTo>
                  <a:pt x="0" y="0"/>
                </a:moveTo>
                <a:lnTo>
                  <a:pt x="2939329" y="0"/>
                </a:lnTo>
                <a:lnTo>
                  <a:pt x="2903922" y="137700"/>
                </a:lnTo>
                <a:cubicBezTo>
                  <a:pt x="2713780" y="749025"/>
                  <a:pt x="2143557" y="1192893"/>
                  <a:pt x="1469664" y="1192893"/>
                </a:cubicBezTo>
                <a:cubicBezTo>
                  <a:pt x="795771" y="1192893"/>
                  <a:pt x="225548" y="749025"/>
                  <a:pt x="35406" y="13770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椭圆 18"/>
          <p:cNvSpPr/>
          <p:nvPr>
            <p:custDataLst>
              <p:tags r:id="rId3"/>
            </p:custDataLst>
          </p:nvPr>
        </p:nvSpPr>
        <p:spPr>
          <a:xfrm>
            <a:off x="7268904" y="2974639"/>
            <a:ext cx="454361" cy="454361"/>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p:cNvSpPr/>
          <p:nvPr>
            <p:custDataLst>
              <p:tags r:id="rId4"/>
            </p:custDataLst>
          </p:nvPr>
        </p:nvSpPr>
        <p:spPr>
          <a:xfrm flipH="1" flipV="1">
            <a:off x="10270471" y="378110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custDataLst>
              <p:tags r:id="rId5"/>
            </p:custDataLst>
          </p:nvPr>
        </p:nvSpPr>
        <p:spPr>
          <a:xfrm>
            <a:off x="8870607" y="-14514"/>
            <a:ext cx="1169923" cy="5932714"/>
          </a:xfrm>
          <a:prstGeom prst="rect">
            <a:avLst/>
          </a:prstGeom>
          <a:gradFill>
            <a:gsLst>
              <a:gs pos="95000">
                <a:schemeClr val="accent2">
                  <a:lumMod val="90000"/>
                  <a:lumOff val="10000"/>
                </a:schemeClr>
              </a:gs>
              <a:gs pos="98000">
                <a:schemeClr val="accent2">
                  <a:lumMod val="75000"/>
                </a:schemeClr>
              </a:gs>
              <a:gs pos="100000">
                <a:schemeClr val="accent2">
                  <a:lumMod val="75000"/>
                </a:schemeClr>
              </a:gs>
              <a:gs pos="2000">
                <a:schemeClr val="accent2">
                  <a:lumMod val="75000"/>
                </a:schemeClr>
              </a:gs>
              <a:gs pos="0">
                <a:schemeClr val="accent2">
                  <a:lumMod val="75000"/>
                </a:schemeClr>
              </a:gs>
              <a:gs pos="5000">
                <a:schemeClr val="accent2">
                  <a:lumMod val="90000"/>
                  <a:lumOff val="10000"/>
                </a:schemeClr>
              </a:gs>
              <a:gs pos="50000">
                <a:schemeClr val="accent1"/>
              </a:gs>
              <a:gs pos="10000">
                <a:schemeClr val="accent1"/>
              </a:gs>
              <a:gs pos="90000">
                <a:schemeClr val="accent1"/>
              </a:gs>
            </a:gsLst>
            <a:lin ang="0" scaled="0"/>
          </a:gradFill>
          <a:ln w="47625">
            <a:noFill/>
          </a:ln>
          <a:effectLst>
            <a:glow rad="444500">
              <a:schemeClr val="accent2">
                <a:lumMod val="50000"/>
                <a:alpha val="54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dirty="0">
              <a:sym typeface="+mn-lt"/>
            </a:endParaRPr>
          </a:p>
        </p:txBody>
      </p:sp>
      <p:sp>
        <p:nvSpPr>
          <p:cNvPr id="10" name="梯形 9"/>
          <p:cNvSpPr/>
          <p:nvPr>
            <p:custDataLst>
              <p:tags r:id="rId6"/>
            </p:custDataLst>
          </p:nvPr>
        </p:nvSpPr>
        <p:spPr>
          <a:xfrm>
            <a:off x="7975110" y="5918201"/>
            <a:ext cx="2960915" cy="443386"/>
          </a:xfrm>
          <a:prstGeom prst="trapezoid">
            <a:avLst>
              <a:gd name="adj" fmla="val 205096"/>
            </a:avLst>
          </a:prstGeom>
          <a:gradFill>
            <a:gsLst>
              <a:gs pos="85000">
                <a:schemeClr val="accent2">
                  <a:lumMod val="75000"/>
                  <a:alpha val="70000"/>
                </a:schemeClr>
              </a:gs>
              <a:gs pos="15000">
                <a:schemeClr val="accent2">
                  <a:lumMod val="75000"/>
                  <a:alpha val="70000"/>
                </a:schemeClr>
              </a:gs>
              <a:gs pos="50000">
                <a:schemeClr val="accent1">
                  <a:alpha val="80000"/>
                </a:schemeClr>
              </a:gs>
            </a:gsLst>
            <a:lin ang="0" scaled="0"/>
          </a:gradFill>
          <a:ln>
            <a:noFill/>
          </a:ln>
          <a:effectLst>
            <a:glow rad="127000">
              <a:schemeClr val="accent2">
                <a:lumMod val="75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直接连接符 10"/>
          <p:cNvCxnSpPr/>
          <p:nvPr>
            <p:custDataLst>
              <p:tags r:id="rId7"/>
            </p:custDataLst>
          </p:nvPr>
        </p:nvCxnSpPr>
        <p:spPr>
          <a:xfrm>
            <a:off x="6794870" y="6404428"/>
            <a:ext cx="5346330" cy="0"/>
          </a:xfrm>
          <a:prstGeom prst="line">
            <a:avLst/>
          </a:prstGeom>
          <a:ln w="25400">
            <a:gradFill>
              <a:gsLst>
                <a:gs pos="50000">
                  <a:schemeClr val="accent1">
                    <a:lumMod val="75000"/>
                    <a:alpha val="80000"/>
                  </a:schemeClr>
                </a:gs>
                <a:gs pos="70000">
                  <a:schemeClr val="accent2">
                    <a:lumMod val="75000"/>
                    <a:alpha val="80000"/>
                  </a:schemeClr>
                </a:gs>
                <a:gs pos="30000">
                  <a:schemeClr val="accent2">
                    <a:lumMod val="75000"/>
                    <a:alpha val="80000"/>
                  </a:schemeClr>
                </a:gs>
                <a:gs pos="0">
                  <a:schemeClr val="tx2">
                    <a:alpha val="80000"/>
                  </a:schemeClr>
                </a:gs>
                <a:gs pos="100000">
                  <a:schemeClr val="tx2">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6788520" y="6495596"/>
            <a:ext cx="5359030" cy="0"/>
          </a:xfrm>
          <a:prstGeom prst="line">
            <a:avLst/>
          </a:prstGeom>
          <a:ln w="25400">
            <a:gradFill>
              <a:gsLst>
                <a:gs pos="50000">
                  <a:schemeClr val="accent1">
                    <a:lumMod val="75000"/>
                    <a:alpha val="70000"/>
                  </a:schemeClr>
                </a:gs>
                <a:gs pos="70000">
                  <a:schemeClr val="accent2">
                    <a:lumMod val="75000"/>
                    <a:alpha val="70000"/>
                  </a:schemeClr>
                </a:gs>
                <a:gs pos="30000">
                  <a:schemeClr val="accent2">
                    <a:lumMod val="75000"/>
                    <a:alpha val="70000"/>
                  </a:schemeClr>
                </a:gs>
                <a:gs pos="0">
                  <a:schemeClr val="tx2">
                    <a:alpha val="70000"/>
                  </a:schemeClr>
                </a:gs>
                <a:gs pos="100000">
                  <a:schemeClr val="tx2">
                    <a:alpha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9"/>
            </p:custDataLst>
          </p:nvPr>
        </p:nvCxnSpPr>
        <p:spPr>
          <a:xfrm>
            <a:off x="6788520" y="6677932"/>
            <a:ext cx="5359030" cy="0"/>
          </a:xfrm>
          <a:prstGeom prst="line">
            <a:avLst/>
          </a:prstGeom>
          <a:ln w="25400">
            <a:gradFill>
              <a:gsLst>
                <a:gs pos="50000">
                  <a:schemeClr val="accent1">
                    <a:lumMod val="75000"/>
                    <a:alpha val="50000"/>
                  </a:schemeClr>
                </a:gs>
                <a:gs pos="70000">
                  <a:schemeClr val="accent2">
                    <a:lumMod val="75000"/>
                    <a:alpha val="50000"/>
                  </a:schemeClr>
                </a:gs>
                <a:gs pos="30000">
                  <a:schemeClr val="accent2">
                    <a:lumMod val="75000"/>
                    <a:alpha val="50000"/>
                  </a:schemeClr>
                </a:gs>
                <a:gs pos="0">
                  <a:schemeClr val="tx2">
                    <a:alpha val="50000"/>
                  </a:schemeClr>
                </a:gs>
                <a:gs pos="100000">
                  <a:schemeClr val="tx2">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a:off x="6788520" y="6769100"/>
            <a:ext cx="5359030" cy="0"/>
          </a:xfrm>
          <a:prstGeom prst="line">
            <a:avLst/>
          </a:prstGeom>
          <a:ln w="25400">
            <a:gradFill>
              <a:gsLst>
                <a:gs pos="50000">
                  <a:schemeClr val="accent1">
                    <a:lumMod val="75000"/>
                    <a:alpha val="40000"/>
                  </a:schemeClr>
                </a:gs>
                <a:gs pos="70000">
                  <a:schemeClr val="accent2">
                    <a:lumMod val="75000"/>
                    <a:alpha val="40000"/>
                  </a:schemeClr>
                </a:gs>
                <a:gs pos="30000">
                  <a:schemeClr val="accent2">
                    <a:lumMod val="75000"/>
                    <a:alpha val="40000"/>
                  </a:schemeClr>
                </a:gs>
                <a:gs pos="0">
                  <a:schemeClr val="tx2">
                    <a:alpha val="40000"/>
                  </a:schemeClr>
                </a:gs>
                <a:gs pos="100000">
                  <a:schemeClr val="tx2">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6788520" y="6586764"/>
            <a:ext cx="5359030" cy="0"/>
          </a:xfrm>
          <a:prstGeom prst="line">
            <a:avLst/>
          </a:prstGeom>
          <a:ln w="25400">
            <a:gradFill>
              <a:gsLst>
                <a:gs pos="50000">
                  <a:schemeClr val="accent1">
                    <a:lumMod val="75000"/>
                    <a:alpha val="60000"/>
                  </a:schemeClr>
                </a:gs>
                <a:gs pos="70000">
                  <a:schemeClr val="accent2">
                    <a:lumMod val="75000"/>
                    <a:alpha val="60000"/>
                  </a:schemeClr>
                </a:gs>
                <a:gs pos="30000">
                  <a:schemeClr val="accent2">
                    <a:lumMod val="75000"/>
                    <a:alpha val="60000"/>
                  </a:schemeClr>
                </a:gs>
                <a:gs pos="0">
                  <a:schemeClr val="tx2">
                    <a:alpha val="60000"/>
                  </a:schemeClr>
                </a:gs>
                <a:gs pos="100000">
                  <a:schemeClr val="tx2">
                    <a:alpha val="6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2"/>
            </p:custDataLst>
          </p:nvPr>
        </p:nvSpPr>
        <p:spPr>
          <a:xfrm flipV="1">
            <a:off x="8396733" y="4387506"/>
            <a:ext cx="720744" cy="720744"/>
          </a:xfrm>
          <a:prstGeom prst="ellipse">
            <a:avLst/>
          </a:prstGeom>
          <a:gradFill flip="none" rotWithShape="1">
            <a:gsLst>
              <a:gs pos="30000">
                <a:schemeClr val="tx2"/>
              </a:gs>
              <a:gs pos="53000">
                <a:schemeClr val="tx2">
                  <a:lumMod val="75000"/>
                  <a:lumOff val="25000"/>
                </a:schemeClr>
              </a:gs>
              <a:gs pos="74000">
                <a:schemeClr val="accent2"/>
              </a:gs>
              <a:gs pos="88000">
                <a:schemeClr val="accent1"/>
              </a:gs>
              <a:gs pos="100000">
                <a:schemeClr val="accent1"/>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p:cNvSpPr txBox="1">
            <a:spLocks noGrp="1"/>
          </p:cNvSpPr>
          <p:nvPr>
            <p:ph type="title" idx="2" hasCustomPrompt="1"/>
            <p:custDataLst>
              <p:tags r:id="rId13"/>
            </p:custDataLst>
          </p:nvPr>
        </p:nvSpPr>
        <p:spPr>
          <a:xfrm>
            <a:off x="1200785" y="1308735"/>
            <a:ext cx="6117590" cy="2265045"/>
          </a:xfrm>
          <a:prstGeom prst="rect">
            <a:avLst/>
          </a:prstGeom>
          <a:noFill/>
        </p:spPr>
        <p:txBody>
          <a:bodyPr wrap="square" lIns="0" tIns="0" rIns="0" bIns="0" rtlCol="0" anchor="b" anchorCtr="0">
            <a:normAutofit/>
          </a:bodyPr>
          <a:lstStyle>
            <a:lvl1pPr marL="0" marR="0" indent="0" algn="l" defTabSz="914400" rtl="0" eaLnBrk="1" fontAlgn="auto" latinLnBrk="0" hangingPunct="1">
              <a:lnSpc>
                <a:spcPct val="100000"/>
              </a:lnSpc>
              <a:buClrTx/>
              <a:buSzTx/>
              <a:buFontTx/>
              <a:buNone/>
              <a:defRPr kumimoji="0" lang="en-US" sz="7200" b="0" i="0" u="none" strike="noStrike" kern="1200" cap="none" spc="0" normalizeH="0" baseline="0" noProof="1" dirty="0">
                <a:gradFill>
                  <a:gsLst>
                    <a:gs pos="0">
                      <a:schemeClr val="tx1"/>
                    </a:gs>
                    <a:gs pos="90000">
                      <a:schemeClr val="accent1"/>
                    </a:gs>
                  </a:gsLst>
                  <a:lin ang="16200000" scaled="0"/>
                </a:gradFill>
                <a:latin typeface="+mj-lt"/>
              </a:defRPr>
            </a:lvl1pPr>
          </a:lstStyle>
          <a:p>
            <a:pPr lvl="0"/>
            <a:r>
              <a:rPr dirty="0" err="1">
                <a:latin typeface="+mj-lt"/>
                <a:sym typeface="+mn-ea"/>
              </a:rPr>
              <a:t>Click to add title</a:t>
            </a:r>
            <a:endParaRPr dirty="0" err="1">
              <a:sym typeface="+mn-ea"/>
            </a:endParaRPr>
          </a:p>
        </p:txBody>
      </p:sp>
      <p:sp>
        <p:nvSpPr>
          <p:cNvPr id="4" name="日期占位符 3"/>
          <p:cNvSpPr>
            <a:spLocks noGrp="1"/>
          </p:cNvSpPr>
          <p:nvPr>
            <p:ph type="dt" sz="half" idx="10"/>
            <p:custDataLst>
              <p:tags r:id="rId14"/>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5"/>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6"/>
            </p:custDataLst>
          </p:nvPr>
        </p:nvSpPr>
        <p:spPr>
          <a:xfrm>
            <a:off x="8877600" y="6314400"/>
            <a:ext cx="2700000" cy="316800"/>
          </a:xfrm>
        </p:spPr>
        <p:txBody>
          <a:bodyPr/>
          <a:lstStyle/>
          <a:p>
            <a:fld id="{49AE70B2-8BF9-45C0-BB95-33D1B9D3A854}" type="slidenum">
              <a:rPr lang="en-US" smtClean="0"/>
            </a:fld>
            <a:endParaRPr lang="en-US" dirty="0"/>
          </a:p>
        </p:txBody>
      </p:sp>
      <p:sp>
        <p:nvSpPr>
          <p:cNvPr id="23" name="署名占位符 10"/>
          <p:cNvSpPr>
            <a:spLocks noGrp="1"/>
          </p:cNvSpPr>
          <p:nvPr>
            <p:ph type="body" sz="quarter" idx="18" hasCustomPrompt="1"/>
            <p:custDataLst>
              <p:tags r:id="rId17"/>
            </p:custDataLst>
          </p:nvPr>
        </p:nvSpPr>
        <p:spPr>
          <a:xfrm>
            <a:off x="970280" y="3807460"/>
            <a:ext cx="2188800" cy="453601"/>
          </a:xfrm>
          <a:prstGeom prst="parallelogram">
            <a:avLst>
              <a:gd name="adj" fmla="val 37506"/>
            </a:avLst>
          </a:prstGeom>
          <a:gradFill>
            <a:gsLst>
              <a:gs pos="12000">
                <a:schemeClr val="accent2"/>
              </a:gs>
              <a:gs pos="100000">
                <a:schemeClr val="bg1">
                  <a:alpha val="0"/>
                </a:schemeClr>
              </a:gs>
            </a:gsLst>
            <a:lin ang="10800000" scaled="0"/>
          </a:gradFill>
        </p:spPr>
        <p:txBody>
          <a:bodyPr wrap="square" anchor="ctr">
            <a:normAutofit/>
          </a:bodyPr>
          <a:lstStyle>
            <a:lvl1pPr marL="0" indent="0" algn="ctr" eaLnBrk="1" fontAlgn="auto" latinLnBrk="0" hangingPunct="1">
              <a:lnSpc>
                <a:spcPct val="100000"/>
              </a:lnSpc>
              <a:buNone/>
              <a:defRPr sz="1600" u="none" strike="noStrike" kern="1200" cap="none" spc="0" normalizeH="0">
                <a:latin typeface="+mn-lt"/>
              </a:defRPr>
            </a:lvl1pPr>
          </a:lstStyle>
          <a:p>
            <a:pPr lvl="0"/>
            <a:r>
              <a:rPr lang="en-US" dirty="0">
                <a:latin typeface="+mn-lt"/>
              </a:rPr>
              <a:t>Click to add text</a:t>
            </a:r>
            <a:endParaRPr lang="en-US" dirty="0"/>
          </a:p>
        </p:txBody>
      </p:sp>
      <p:sp>
        <p:nvSpPr>
          <p:cNvPr id="24" name="任意多边形: 形状 23"/>
          <p:cNvSpPr/>
          <p:nvPr userDrawn="1">
            <p:custDataLst>
              <p:tags r:id="rId18"/>
            </p:custDataLst>
          </p:nvPr>
        </p:nvSpPr>
        <p:spPr>
          <a:xfrm flipH="1" flipV="1">
            <a:off x="11187520" y="967176"/>
            <a:ext cx="1004480" cy="1725224"/>
          </a:xfrm>
          <a:custGeom>
            <a:avLst/>
            <a:gdLst>
              <a:gd name="connsiteX0" fmla="*/ 141868 w 1004480"/>
              <a:gd name="connsiteY0" fmla="*/ 1725224 h 1725224"/>
              <a:gd name="connsiteX1" fmla="*/ 53671 w 1004480"/>
              <a:gd name="connsiteY1" fmla="*/ 1720770 h 1725224"/>
              <a:gd name="connsiteX2" fmla="*/ 0 w 1004480"/>
              <a:gd name="connsiteY2" fmla="*/ 1712579 h 1725224"/>
              <a:gd name="connsiteX3" fmla="*/ 0 w 1004480"/>
              <a:gd name="connsiteY3" fmla="*/ 12645 h 1725224"/>
              <a:gd name="connsiteX4" fmla="*/ 53671 w 1004480"/>
              <a:gd name="connsiteY4" fmla="*/ 4454 h 1725224"/>
              <a:gd name="connsiteX5" fmla="*/ 141868 w 1004480"/>
              <a:gd name="connsiteY5" fmla="*/ 0 h 1725224"/>
              <a:gd name="connsiteX6" fmla="*/ 1004480 w 1004480"/>
              <a:gd name="connsiteY6" fmla="*/ 862612 h 1725224"/>
              <a:gd name="connsiteX7" fmla="*/ 141868 w 1004480"/>
              <a:gd name="connsiteY7" fmla="*/ 1725224 h 1725224"/>
              <a:gd name="connsiteX0-1" fmla="*/ 440632 w 1303244"/>
              <a:gd name="connsiteY0-2" fmla="*/ 1725224 h 1725224"/>
              <a:gd name="connsiteX1-3" fmla="*/ 352435 w 1303244"/>
              <a:gd name="connsiteY1-4" fmla="*/ 1720770 h 1725224"/>
              <a:gd name="connsiteX2-5" fmla="*/ 0 w 1303244"/>
              <a:gd name="connsiteY2-6" fmla="*/ 1160318 h 1725224"/>
              <a:gd name="connsiteX3-7" fmla="*/ 298764 w 1303244"/>
              <a:gd name="connsiteY3-8" fmla="*/ 12645 h 1725224"/>
              <a:gd name="connsiteX4-9" fmla="*/ 352435 w 1303244"/>
              <a:gd name="connsiteY4-10" fmla="*/ 4454 h 1725224"/>
              <a:gd name="connsiteX5-11" fmla="*/ 440632 w 1303244"/>
              <a:gd name="connsiteY5-12" fmla="*/ 0 h 1725224"/>
              <a:gd name="connsiteX6-13" fmla="*/ 1303244 w 1303244"/>
              <a:gd name="connsiteY6-14" fmla="*/ 862612 h 1725224"/>
              <a:gd name="connsiteX7-15" fmla="*/ 440632 w 1303244"/>
              <a:gd name="connsiteY7-16" fmla="*/ 1725224 h 1725224"/>
              <a:gd name="connsiteX0-17" fmla="*/ 0 w 1303244"/>
              <a:gd name="connsiteY0-18" fmla="*/ 1160318 h 1725224"/>
              <a:gd name="connsiteX1-19" fmla="*/ 298764 w 1303244"/>
              <a:gd name="connsiteY1-20" fmla="*/ 12645 h 1725224"/>
              <a:gd name="connsiteX2-21" fmla="*/ 352435 w 1303244"/>
              <a:gd name="connsiteY2-22" fmla="*/ 4454 h 1725224"/>
              <a:gd name="connsiteX3-23" fmla="*/ 440632 w 1303244"/>
              <a:gd name="connsiteY3-24" fmla="*/ 0 h 1725224"/>
              <a:gd name="connsiteX4-25" fmla="*/ 1303244 w 1303244"/>
              <a:gd name="connsiteY4-26" fmla="*/ 862612 h 1725224"/>
              <a:gd name="connsiteX5-27" fmla="*/ 440632 w 1303244"/>
              <a:gd name="connsiteY5-28" fmla="*/ 1725224 h 1725224"/>
              <a:gd name="connsiteX6-29" fmla="*/ 352435 w 1303244"/>
              <a:gd name="connsiteY6-30" fmla="*/ 1720770 h 1725224"/>
              <a:gd name="connsiteX7-31" fmla="*/ 91440 w 1303244"/>
              <a:gd name="connsiteY7-32" fmla="*/ 1251758 h 1725224"/>
              <a:gd name="connsiteX0-33" fmla="*/ 3330 w 1306574"/>
              <a:gd name="connsiteY0-34" fmla="*/ 1160318 h 1725224"/>
              <a:gd name="connsiteX1-35" fmla="*/ 0 w 1306574"/>
              <a:gd name="connsiteY1-36" fmla="*/ 1140396 h 1725224"/>
              <a:gd name="connsiteX2-37" fmla="*/ 302094 w 1306574"/>
              <a:gd name="connsiteY2-38" fmla="*/ 12645 h 1725224"/>
              <a:gd name="connsiteX3-39" fmla="*/ 355765 w 1306574"/>
              <a:gd name="connsiteY3-40" fmla="*/ 4454 h 1725224"/>
              <a:gd name="connsiteX4-41" fmla="*/ 443962 w 1306574"/>
              <a:gd name="connsiteY4-42" fmla="*/ 0 h 1725224"/>
              <a:gd name="connsiteX5-43" fmla="*/ 1306574 w 1306574"/>
              <a:gd name="connsiteY5-44" fmla="*/ 862612 h 1725224"/>
              <a:gd name="connsiteX6-45" fmla="*/ 443962 w 1306574"/>
              <a:gd name="connsiteY6-46" fmla="*/ 1725224 h 1725224"/>
              <a:gd name="connsiteX7-47" fmla="*/ 355765 w 1306574"/>
              <a:gd name="connsiteY7-48" fmla="*/ 1720770 h 1725224"/>
              <a:gd name="connsiteX8" fmla="*/ 94770 w 1306574"/>
              <a:gd name="connsiteY8" fmla="*/ 1251758 h 1725224"/>
              <a:gd name="connsiteX0-49" fmla="*/ 0 w 1303244"/>
              <a:gd name="connsiteY0-50" fmla="*/ 1160318 h 1725224"/>
              <a:gd name="connsiteX1-51" fmla="*/ 298764 w 1303244"/>
              <a:gd name="connsiteY1-52" fmla="*/ 12645 h 1725224"/>
              <a:gd name="connsiteX2-53" fmla="*/ 352435 w 1303244"/>
              <a:gd name="connsiteY2-54" fmla="*/ 4454 h 1725224"/>
              <a:gd name="connsiteX3-55" fmla="*/ 440632 w 1303244"/>
              <a:gd name="connsiteY3-56" fmla="*/ 0 h 1725224"/>
              <a:gd name="connsiteX4-57" fmla="*/ 1303244 w 1303244"/>
              <a:gd name="connsiteY4-58" fmla="*/ 862612 h 1725224"/>
              <a:gd name="connsiteX5-59" fmla="*/ 440632 w 1303244"/>
              <a:gd name="connsiteY5-60" fmla="*/ 1725224 h 1725224"/>
              <a:gd name="connsiteX6-61" fmla="*/ 352435 w 1303244"/>
              <a:gd name="connsiteY6-62" fmla="*/ 1720770 h 1725224"/>
              <a:gd name="connsiteX7-63" fmla="*/ 91440 w 1303244"/>
              <a:gd name="connsiteY7-64" fmla="*/ 1251758 h 1725224"/>
              <a:gd name="connsiteX0-65" fmla="*/ 207324 w 1211804"/>
              <a:gd name="connsiteY0-66" fmla="*/ 12645 h 1725224"/>
              <a:gd name="connsiteX1-67" fmla="*/ 260995 w 1211804"/>
              <a:gd name="connsiteY1-68" fmla="*/ 4454 h 1725224"/>
              <a:gd name="connsiteX2-69" fmla="*/ 349192 w 1211804"/>
              <a:gd name="connsiteY2-70" fmla="*/ 0 h 1725224"/>
              <a:gd name="connsiteX3-71" fmla="*/ 1211804 w 1211804"/>
              <a:gd name="connsiteY3-72" fmla="*/ 862612 h 1725224"/>
              <a:gd name="connsiteX4-73" fmla="*/ 349192 w 1211804"/>
              <a:gd name="connsiteY4-74" fmla="*/ 1725224 h 1725224"/>
              <a:gd name="connsiteX5-75" fmla="*/ 260995 w 1211804"/>
              <a:gd name="connsiteY5-76" fmla="*/ 1720770 h 1725224"/>
              <a:gd name="connsiteX6-77" fmla="*/ 0 w 1211804"/>
              <a:gd name="connsiteY6-78" fmla="*/ 1251758 h 1725224"/>
              <a:gd name="connsiteX0-79" fmla="*/ 0 w 1004480"/>
              <a:gd name="connsiteY0-80" fmla="*/ 12645 h 1725224"/>
              <a:gd name="connsiteX1-81" fmla="*/ 53671 w 1004480"/>
              <a:gd name="connsiteY1-82" fmla="*/ 4454 h 1725224"/>
              <a:gd name="connsiteX2-83" fmla="*/ 141868 w 1004480"/>
              <a:gd name="connsiteY2-84" fmla="*/ 0 h 1725224"/>
              <a:gd name="connsiteX3-85" fmla="*/ 1004480 w 1004480"/>
              <a:gd name="connsiteY3-86" fmla="*/ 862612 h 1725224"/>
              <a:gd name="connsiteX4-87" fmla="*/ 141868 w 1004480"/>
              <a:gd name="connsiteY4-88" fmla="*/ 1725224 h 1725224"/>
              <a:gd name="connsiteX5-89" fmla="*/ 53671 w 1004480"/>
              <a:gd name="connsiteY5-90" fmla="*/ 1720770 h 17252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480" h="1725224">
                <a:moveTo>
                  <a:pt x="0" y="12645"/>
                </a:moveTo>
                <a:lnTo>
                  <a:pt x="53671" y="4454"/>
                </a:lnTo>
                <a:cubicBezTo>
                  <a:pt x="82669" y="1509"/>
                  <a:pt x="112093" y="0"/>
                  <a:pt x="141868" y="0"/>
                </a:cubicBezTo>
                <a:cubicBezTo>
                  <a:pt x="618275" y="0"/>
                  <a:pt x="1004480" y="386205"/>
                  <a:pt x="1004480" y="862612"/>
                </a:cubicBezTo>
                <a:cubicBezTo>
                  <a:pt x="1004480" y="1339019"/>
                  <a:pt x="618275" y="1725224"/>
                  <a:pt x="141868" y="1725224"/>
                </a:cubicBezTo>
                <a:cubicBezTo>
                  <a:pt x="112093" y="1725224"/>
                  <a:pt x="82669" y="1723715"/>
                  <a:pt x="53671" y="1720770"/>
                </a:cubicBezTo>
              </a:path>
            </a:pathLst>
          </a:custGeom>
          <a:gradFill flip="none" rotWithShape="1">
            <a:gsLst>
              <a:gs pos="34000">
                <a:schemeClr val="tx2">
                  <a:alpha val="0"/>
                </a:schemeClr>
              </a:gs>
              <a:gs pos="55000">
                <a:schemeClr val="accent2">
                  <a:lumMod val="50000"/>
                  <a:alpha val="20000"/>
                </a:schemeClr>
              </a:gs>
              <a:gs pos="82000">
                <a:schemeClr val="accent2">
                  <a:alpha val="60000"/>
                </a:schemeClr>
              </a:gs>
              <a:gs pos="90000">
                <a:schemeClr val="accent1">
                  <a:alpha val="80000"/>
                </a:schemeClr>
              </a:gs>
              <a:gs pos="100000">
                <a:schemeClr val="accent1">
                  <a:alpha val="80000"/>
                </a:schemeClr>
              </a:gs>
            </a:gsLst>
            <a:lin ang="900000" scaled="0"/>
            <a:tileRect/>
          </a:gradFill>
          <a:ln w="22225">
            <a:gradFill>
              <a:gsLst>
                <a:gs pos="0">
                  <a:schemeClr val="bg2"/>
                </a:gs>
                <a:gs pos="53000">
                  <a:schemeClr val="accent3"/>
                </a:gs>
                <a:gs pos="100000">
                  <a:schemeClr val="bg2"/>
                </a:gs>
              </a:gsLst>
              <a:lin ang="5400000" scaled="1"/>
            </a:gradFill>
            <a:headEnd w="lg" len="lg"/>
            <a:tailEnd w="sm" len="s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CAF8D06-D37C-4CB1-8A1A-7249E97B518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CAF8D06-D37C-4CB1-8A1A-7249E97B518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F8D06-D37C-4CB1-8A1A-7249E97B518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2" Type="http://schemas.openxmlformats.org/officeDocument/2006/relationships/theme" Target="../theme/theme3.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slideLayout" Target="../slideLayouts/slideLayout27.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image" Target="../media/image7.png"/><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0" Type="http://schemas.openxmlformats.org/officeDocument/2006/relationships/theme" Target="../theme/theme4.xml"/><Relationship Id="rId2" Type="http://schemas.openxmlformats.org/officeDocument/2006/relationships/slideLayout" Target="../slideLayouts/slideLayout39.xml"/><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8D06-D37C-4CB1-8A1A-7249E97B518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D3A63-21C0-4D3E-801A-7B304E55C1D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3"/>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7" name="图片 16"/>
          <p:cNvPicPr>
            <a:picLocks noChangeAspect="1"/>
          </p:cNvPicPr>
          <p:nvPr userDrawn="1">
            <p:custDataLst>
              <p:tags r:id="rId14"/>
            </p:custDataLst>
          </p:nvPr>
        </p:nvPicPr>
        <p:blipFill>
          <a:blip r:embed="rId15" cstate="print">
            <a:alphaModFix amt="62000"/>
            <a:extLst>
              <a:ext uri="{28A0092B-C50C-407E-A947-70E740481C1C}">
                <a14:useLocalDpi xmlns:a14="http://schemas.microsoft.com/office/drawing/2010/main" val="0"/>
              </a:ext>
            </a:extLst>
          </a:blip>
          <a:stretch>
            <a:fillRect/>
          </a:stretch>
        </p:blipFill>
        <p:spPr>
          <a:xfrm flipH="1">
            <a:off x="10961243" y="284651"/>
            <a:ext cx="913256" cy="836122"/>
          </a:xfrm>
          <a:prstGeom prst="rect">
            <a:avLst/>
          </a:prstGeom>
        </p:spPr>
      </p:pic>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endParaRPr 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fld>
            <a:endParaRPr 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9"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100000"/>
        </a:lnSpc>
        <a:spcBef>
          <a:spcPct val="0"/>
        </a:spcBef>
        <a:buNone/>
        <a:defRPr sz="3200" b="1" kern="1200">
          <a:solidFill>
            <a:schemeClr val="tx2"/>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cxnSp>
        <p:nvCxnSpPr>
          <p:cNvPr id="9" name="直接连接符 8"/>
          <p:cNvCxnSpPr/>
          <p:nvPr userDrawn="1">
            <p:custDataLst>
              <p:tags r:id="rId12"/>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13"/>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日期占位符 10"/>
          <p:cNvSpPr>
            <a:spLocks noGrp="1"/>
          </p:cNvSpPr>
          <p:nvPr>
            <p:ph type="dt" sz="half" idx="10"/>
            <p:custDataLst>
              <p:tags r:id="rId14"/>
            </p:custDataLst>
          </p:nvPr>
        </p:nvSpPr>
        <p:spPr>
          <a:xfrm>
            <a:off x="695960" y="6356350"/>
            <a:ext cx="2743200" cy="365125"/>
          </a:xfrm>
        </p:spPr>
        <p:txBody>
          <a:bodyPr/>
          <a:lstStyle>
            <a:lvl1pPr>
              <a:defRPr>
                <a:latin typeface="Arial" panose="020B0604020202020204" pitchFamily="34" charset="0"/>
              </a:defRPr>
            </a:lvl1pPr>
          </a:lstStyle>
          <a:p>
            <a:r>
              <a:rPr lang="en-US"/>
              <a:t>Date Area</a:t>
            </a:r>
            <a:endParaRPr lang="en-US"/>
          </a:p>
        </p:txBody>
      </p:sp>
      <p:sp>
        <p:nvSpPr>
          <p:cNvPr id="12" name="页脚占位符 11"/>
          <p:cNvSpPr>
            <a:spLocks noGrp="1"/>
          </p:cNvSpPr>
          <p:nvPr>
            <p:ph type="ftr" sz="quarter" idx="11"/>
            <p:custDataLst>
              <p:tags r:id="rId15"/>
            </p:custDataLst>
          </p:nvPr>
        </p:nvSpPr>
        <p:spPr>
          <a:xfrm>
            <a:off x="4038600" y="6356350"/>
            <a:ext cx="4114800" cy="365125"/>
          </a:xfrm>
        </p:spPr>
        <p:txBody>
          <a:bodyPr/>
          <a:lstStyle>
            <a:lvl1pPr>
              <a:defRPr>
                <a:latin typeface="Arial" panose="020B0604020202020204" pitchFamily="34" charset="0"/>
              </a:defRPr>
            </a:lvl1pPr>
          </a:lstStyle>
          <a:p>
            <a:endParaRPr lang="en-US" dirty="0"/>
          </a:p>
        </p:txBody>
      </p:sp>
      <p:sp>
        <p:nvSpPr>
          <p:cNvPr id="13" name="灯片编号占位符 12"/>
          <p:cNvSpPr>
            <a:spLocks noGrp="1"/>
          </p:cNvSpPr>
          <p:nvPr>
            <p:ph type="sldNum" sz="quarter" idx="12"/>
            <p:custDataLst>
              <p:tags r:id="rId16"/>
            </p:custDataLst>
          </p:nvPr>
        </p:nvSpPr>
        <p:spPr>
          <a:xfrm>
            <a:off x="8753983" y="6356350"/>
            <a:ext cx="2743200" cy="365125"/>
          </a:xfrm>
        </p:spPr>
        <p:txBody>
          <a:bodyPr/>
          <a:lstStyle>
            <a:lvl1pPr>
              <a:defRPr>
                <a:latin typeface="Arial" panose="020B0604020202020204" pitchFamily="34" charset="0"/>
              </a:defRPr>
            </a:lvl1pPr>
          </a:lstStyle>
          <a:p>
            <a:fld id="{49AE70B2-8BF9-45C0-BB95-33D1B9D3A854}" type="slidenum">
              <a:rPr lang="en-US" smtClean="0"/>
            </a:fld>
            <a:endParaRPr lang="en-US" dirty="0"/>
          </a:p>
        </p:txBody>
      </p:sp>
      <p:sp>
        <p:nvSpPr>
          <p:cNvPr id="3" name="标题占位符 2"/>
          <p:cNvSpPr>
            <a:spLocks noGrp="1"/>
          </p:cNvSpPr>
          <p:nvPr>
            <p:ph type="title"/>
            <p:custDataLst>
              <p:tags r:id="rId17"/>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4" name="文本占位符 3"/>
          <p:cNvSpPr>
            <a:spLocks noGrp="1"/>
          </p:cNvSpPr>
          <p:nvPr>
            <p:ph type="body" idx="1"/>
            <p:custDataLst>
              <p:tags r:id="rId18"/>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spcBef>
                <a:spcPts val="1200"/>
              </a:spcBef>
              <a:spcAft>
                <a:spcPts val="0"/>
              </a:spcAft>
              <a:buClr>
                <a:srgbClr val="FACA60"/>
              </a:buClr>
              <a:buSzTx/>
            </a:pPr>
            <a:r>
              <a:rPr lang="en-US" dirty="0">
                <a:latin typeface="+mn-lt"/>
              </a:rPr>
              <a:t>Click to add text</a:t>
            </a:r>
            <a:endParaRPr lang="en-US" dirty="0"/>
          </a:p>
        </p:txBody>
      </p:sp>
      <p:sp>
        <p:nvSpPr>
          <p:cNvPr id="2"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fontAlgn="auto" latinLnBrk="0" hangingPunct="1">
        <a:lnSpc>
          <a:spcPct val="100000"/>
        </a:lnSpc>
        <a:spcBef>
          <a:spcPct val="0"/>
        </a:spcBef>
        <a:buNone/>
        <a:defRPr kumimoji="0" lang="en-US" sz="3200" b="0" i="0" u="none" strike="noStrike" kern="1200" cap="none" spc="0" normalizeH="0" baseline="0" dirty="0" smtClean="0">
          <a:ln>
            <a:noFill/>
            <a:prstDash val="sysDot"/>
          </a:ln>
          <a:gradFill>
            <a:gsLst>
              <a:gs pos="0">
                <a:schemeClr val="tx1"/>
              </a:gs>
              <a:gs pos="90000">
                <a:schemeClr val="accent1"/>
              </a:gs>
            </a:gsLst>
            <a:lin ang="16200000" scaled="0"/>
          </a:gradFill>
          <a:uFillTx/>
          <a:latin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a:ln>
            <a:noFill/>
            <a:prstDash val="sysDot"/>
          </a:ln>
          <a:solidFill>
            <a:schemeClr val="tx1"/>
          </a:solidFill>
          <a:uFillTx/>
          <a:latin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a:solidFill>
            <a:schemeClr val="tx1"/>
          </a:solidFill>
          <a:uFillTx/>
          <a:latin typeface="+mn-ea"/>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a:solidFill>
            <a:schemeClr val="tx1"/>
          </a:solidFill>
          <a:uFillTx/>
          <a:latin typeface="+mn-ea"/>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a:solidFill>
            <a:schemeClr val="tx1"/>
          </a:solidFill>
          <a:uFillTx/>
          <a:latin typeface="+mn-ea"/>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a:solidFill>
            <a:schemeClr val="tx1"/>
          </a:solidFill>
          <a:uFillTx/>
          <a:latin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8.xml"/><Relationship Id="rId3" Type="http://schemas.openxmlformats.org/officeDocument/2006/relationships/image" Target="../media/image9.png"/><Relationship Id="rId2" Type="http://schemas.openxmlformats.org/officeDocument/2006/relationships/image" Target="../media/image25.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tags" Target="../tags/tag234.xml"/><Relationship Id="rId2" Type="http://schemas.openxmlformats.org/officeDocument/2006/relationships/image" Target="../media/image9.png"/><Relationship Id="rId1" Type="http://schemas.openxmlformats.org/officeDocument/2006/relationships/tags" Target="../tags/tag23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8.xml"/><Relationship Id="rId3" Type="http://schemas.openxmlformats.org/officeDocument/2006/relationships/tags" Target="../tags/tag236.xml"/><Relationship Id="rId2" Type="http://schemas.openxmlformats.org/officeDocument/2006/relationships/image" Target="../media/image9.png"/><Relationship Id="rId1" Type="http://schemas.openxmlformats.org/officeDocument/2006/relationships/tags" Target="../tags/tag235.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215.xml"/><Relationship Id="rId7" Type="http://schemas.openxmlformats.org/officeDocument/2006/relationships/image" Target="../media/image9.png"/><Relationship Id="rId6" Type="http://schemas.openxmlformats.org/officeDocument/2006/relationships/image" Target="../media/image11.jpeg"/><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0" Type="http://schemas.openxmlformats.org/officeDocument/2006/relationships/notesSlide" Target="../notesSlides/notesSlide1.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14.png"/><Relationship Id="rId21" Type="http://schemas.openxmlformats.org/officeDocument/2006/relationships/slideLayout" Target="../slideLayouts/slideLayout24.xml"/><Relationship Id="rId20" Type="http://schemas.openxmlformats.org/officeDocument/2006/relationships/image" Target="../media/image9.png"/><Relationship Id="rId2"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28575" y="-3299460"/>
            <a:ext cx="17987010" cy="10261600"/>
          </a:xfrm>
          <a:prstGeom prst="rect">
            <a:avLst/>
          </a:prstGeom>
          <a:noFill/>
        </p:spPr>
      </p:pic>
      <p:pic>
        <p:nvPicPr>
          <p:cNvPr id="5" name="Picture 4"/>
          <p:cNvPicPr>
            <a:picLocks noChangeAspect="1"/>
          </p:cNvPicPr>
          <p:nvPr/>
        </p:nvPicPr>
        <p:blipFill>
          <a:blip r:embed="rId2"/>
          <a:stretch>
            <a:fillRect/>
          </a:stretch>
        </p:blipFill>
        <p:spPr>
          <a:xfrm>
            <a:off x="17134840" y="-338455"/>
            <a:ext cx="771525" cy="890270"/>
          </a:xfrm>
          <a:prstGeom prst="rect">
            <a:avLst/>
          </a:prstGeom>
        </p:spPr>
      </p:pic>
      <p:sp>
        <p:nvSpPr>
          <p:cNvPr id="2" name="Text Box 1"/>
          <p:cNvSpPr txBox="1"/>
          <p:nvPr/>
        </p:nvSpPr>
        <p:spPr>
          <a:xfrm>
            <a:off x="13070840" y="6316980"/>
            <a:ext cx="4064000" cy="645160"/>
          </a:xfrm>
          <a:prstGeom prst="rect">
            <a:avLst/>
          </a:prstGeom>
          <a:noFill/>
        </p:spPr>
        <p:txBody>
          <a:bodyPr wrap="square" rtlCol="0">
            <a:spAutoFit/>
          </a:bodyPr>
          <a:p>
            <a:r>
              <a:rPr lang="en-US">
                <a:solidFill>
                  <a:srgbClr val="FF0000"/>
                </a:solidFill>
              </a:rPr>
              <a:t>September 2025</a:t>
            </a:r>
            <a:endParaRPr lang="en-US">
              <a:solidFill>
                <a:srgbClr val="FF0000"/>
              </a:solidFill>
            </a:endParaRPr>
          </a:p>
          <a:p>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pic>
        <p:nvPicPr>
          <p:cNvPr id="5" name="Picture 4"/>
          <p:cNvPicPr>
            <a:picLocks noChangeAspect="1"/>
          </p:cNvPicPr>
          <p:nvPr/>
        </p:nvPicPr>
        <p:blipFill>
          <a:blip r:embed="rId1"/>
          <a:stretch>
            <a:fillRect/>
          </a:stretch>
        </p:blipFill>
        <p:spPr>
          <a:xfrm>
            <a:off x="2444115" y="0"/>
            <a:ext cx="9748520" cy="6749415"/>
          </a:xfrm>
          <a:prstGeom prst="rect">
            <a:avLst/>
          </a:prstGeom>
        </p:spPr>
      </p:pic>
      <p:pic>
        <p:nvPicPr>
          <p:cNvPr id="8" name="Picture 7"/>
          <p:cNvPicPr>
            <a:picLocks noChangeAspect="1"/>
          </p:cNvPicPr>
          <p:nvPr/>
        </p:nvPicPr>
        <p:blipFill>
          <a:blip r:embed="rId2"/>
          <a:stretch>
            <a:fillRect/>
          </a:stretch>
        </p:blipFill>
        <p:spPr>
          <a:xfrm>
            <a:off x="11446510" y="24130"/>
            <a:ext cx="746125" cy="704850"/>
          </a:xfrm>
          <a:prstGeom prst="rect">
            <a:avLst/>
          </a:prstGeom>
        </p:spPr>
      </p:pic>
      <p:sp>
        <p:nvSpPr>
          <p:cNvPr id="3" name="Text Box 2"/>
          <p:cNvSpPr txBox="1"/>
          <p:nvPr/>
        </p:nvSpPr>
        <p:spPr>
          <a:xfrm>
            <a:off x="0" y="599440"/>
            <a:ext cx="8875395" cy="6257925"/>
          </a:xfrm>
          <a:prstGeom prst="rect">
            <a:avLst/>
          </a:prstGeom>
          <a:noFill/>
        </p:spPr>
        <p:txBody>
          <a:bodyPr wrap="square" rtlCol="0">
            <a:noAutofit/>
          </a:bodyPr>
          <a:p>
            <a:r>
              <a:rPr lang="en-US" altLang="en-US"/>
              <a:t>Olive Monies Express’ customer database gets hacked, and some customers’ emails and details are exposed.</a:t>
            </a:r>
            <a:endParaRPr lang="en-US" altLang="en-US"/>
          </a:p>
          <a:p>
            <a:endParaRPr lang="en-US" altLang="en-US"/>
          </a:p>
          <a:p>
            <a:r>
              <a:rPr lang="en-US" altLang="en-US" b="1" i="1"/>
              <a:t>Here’s what we should do:</a:t>
            </a:r>
            <a:endParaRPr lang="en-US" altLang="en-US"/>
          </a:p>
          <a:p>
            <a:endParaRPr lang="en-US" altLang="en-US"/>
          </a:p>
          <a:p>
            <a:r>
              <a:rPr lang="en-US" altLang="en-US" b="1"/>
              <a:t>Contain –</a:t>
            </a:r>
            <a:r>
              <a:rPr lang="en-US" altLang="en-US"/>
              <a:t> Immediately close access to the compromised server.</a:t>
            </a:r>
            <a:endParaRPr lang="en-US" altLang="en-US"/>
          </a:p>
          <a:p>
            <a:endParaRPr lang="en-US" altLang="en-US"/>
          </a:p>
          <a:p>
            <a:r>
              <a:rPr lang="en-US" altLang="en-US" b="1"/>
              <a:t>Assess – </a:t>
            </a:r>
            <a:r>
              <a:rPr lang="en-US" altLang="en-US"/>
              <a:t>Find out which data was accessed and how.</a:t>
            </a:r>
            <a:endParaRPr lang="en-US" altLang="en-US"/>
          </a:p>
          <a:p>
            <a:endParaRPr lang="en-US" altLang="en-US"/>
          </a:p>
          <a:p>
            <a:r>
              <a:rPr lang="en-US" altLang="en-US" b="1"/>
              <a:t>Notify –</a:t>
            </a:r>
            <a:r>
              <a:rPr lang="en-US" altLang="en-US"/>
              <a:t> Inform the NDPC within 72 hours.</a:t>
            </a:r>
            <a:endParaRPr lang="en-US" altLang="en-US"/>
          </a:p>
          <a:p>
            <a:endParaRPr lang="en-US" altLang="en-US"/>
          </a:p>
          <a:p>
            <a:r>
              <a:rPr lang="en-US" altLang="en-US" b="1"/>
              <a:t>Inform customers – </a:t>
            </a:r>
            <a:r>
              <a:rPr lang="en-US" altLang="en-US"/>
              <a:t>Send emails to affected customers explaining what happened and advise them to change passwords.</a:t>
            </a:r>
            <a:endParaRPr lang="en-US" altLang="en-US"/>
          </a:p>
          <a:p>
            <a:endParaRPr lang="en-US" altLang="en-US"/>
          </a:p>
          <a:p>
            <a:r>
              <a:rPr lang="en-US" altLang="en-US" b="1"/>
              <a:t>Fix –</a:t>
            </a:r>
            <a:r>
              <a:rPr lang="en-US" altLang="en-US"/>
              <a:t> Improve firewalls, enforce two-factor authentication, and train staff.</a:t>
            </a:r>
            <a:endParaRPr lang="en-US" altLang="en-US"/>
          </a:p>
        </p:txBody>
      </p:sp>
      <p:sp>
        <p:nvSpPr>
          <p:cNvPr id="6" name="Text Box 5"/>
          <p:cNvSpPr txBox="1"/>
          <p:nvPr/>
        </p:nvSpPr>
        <p:spPr>
          <a:xfrm>
            <a:off x="857250" y="0"/>
            <a:ext cx="6054725" cy="664210"/>
          </a:xfrm>
          <a:prstGeom prst="rect">
            <a:avLst/>
          </a:prstGeom>
          <a:noFill/>
        </p:spPr>
        <p:txBody>
          <a:bodyPr wrap="square" rtlCol="0">
            <a:noAutofit/>
          </a:bodyPr>
          <a:p>
            <a:r>
              <a:rPr lang="en-US" altLang="en-US" sz="2400">
                <a:ln>
                  <a:solidFill>
                    <a:sysClr val="windowText" lastClr="000000"/>
                  </a:solidFill>
                </a:ln>
              </a:rPr>
              <a:t>What to Do When a Data Breach Occurs</a:t>
            </a:r>
            <a:endParaRPr lang="en-US" altLang="en-US" sz="2400">
              <a:ln>
                <a:solidFill>
                  <a:sysClr val="windowText" lastClr="000000"/>
                </a:solidFill>
              </a:ln>
            </a:endParaRPr>
          </a:p>
        </p:txBody>
      </p:sp>
      <p:pic>
        <p:nvPicPr>
          <p:cNvPr id="7" name="Picture 6"/>
          <p:cNvPicPr>
            <a:picLocks noChangeAspect="1"/>
          </p:cNvPicPr>
          <p:nvPr/>
        </p:nvPicPr>
        <p:blipFill>
          <a:blip r:embed="rId2"/>
          <a:stretch>
            <a:fillRect/>
          </a:stretch>
        </p:blipFill>
        <p:spPr>
          <a:xfrm>
            <a:off x="11446510" y="23495"/>
            <a:ext cx="745490" cy="832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sp>
        <p:nvSpPr>
          <p:cNvPr id="2" name="Text Box 1"/>
          <p:cNvSpPr txBox="1"/>
          <p:nvPr/>
        </p:nvSpPr>
        <p:spPr>
          <a:xfrm>
            <a:off x="0" y="635"/>
            <a:ext cx="7261225" cy="6734810"/>
          </a:xfrm>
          <a:prstGeom prst="rect">
            <a:avLst/>
          </a:prstGeom>
        </p:spPr>
        <p:txBody>
          <a:bodyPr wrap="square">
            <a:noAutofit/>
          </a:bodyPr>
          <a:p>
            <a:pPr>
              <a:spcAft>
                <a:spcPct val="60000"/>
              </a:spcAft>
            </a:pPr>
            <a:r>
              <a:rPr sz="2200" b="1"/>
              <a:t>🚫 </a:t>
            </a:r>
            <a:r>
              <a:rPr sz="2200" b="1">
                <a:ln>
                  <a:solidFill>
                    <a:sysClr val="windowText" lastClr="000000"/>
                  </a:solidFill>
                </a:ln>
              </a:rPr>
              <a:t>What Not to Do During a Data Breach</a:t>
            </a:r>
            <a:endParaRPr sz="2200" b="1"/>
          </a:p>
          <a:p>
            <a:pPr>
              <a:spcAft>
                <a:spcPct val="60000"/>
              </a:spcAft>
            </a:pPr>
            <a:endParaRPr sz="2200" b="1"/>
          </a:p>
          <a:p>
            <a:pPr marL="285750" indent="-285750">
              <a:buFont typeface="Wingdings" panose="05000000000000000000" charset="0"/>
              <a:buChar char="q"/>
            </a:pPr>
            <a:r>
              <a:rPr b="1">
                <a:latin typeface="Arial Black" panose="020B0A04020102020204" charset="0"/>
                <a:cs typeface="Arial Black" panose="020B0A04020102020204" charset="0"/>
              </a:rPr>
              <a:t>Don’t hide or delay reporting it</a:t>
            </a:r>
            <a:endParaRPr sz="1600">
              <a:latin typeface="Arial Black" panose="020B0A04020102020204" charset="0"/>
              <a:cs typeface="Arial Black" panose="020B0A04020102020204" charset="0"/>
            </a:endParaRPr>
          </a:p>
          <a:p>
            <a:r>
              <a:rPr sz="1600"/>
              <a:t> Trying to cover it up or waiting too long can make the damage worse and attract penalties.</a:t>
            </a:r>
            <a:endParaRPr sz="1600"/>
          </a:p>
          <a:p>
            <a:r>
              <a:rPr sz="1600"/>
              <a:t>Example: Waiting a week before informing NDPC instead of reporting within 72 hours.</a:t>
            </a:r>
            <a:endParaRPr sz="1600"/>
          </a:p>
          <a:p>
            <a:endParaRPr sz="1600"/>
          </a:p>
          <a:p>
            <a:pPr marL="285750" indent="-285750">
              <a:buFont typeface="Wingdings" panose="05000000000000000000" charset="0"/>
              <a:buChar char="o"/>
            </a:pPr>
            <a:r>
              <a:rPr b="1">
                <a:latin typeface="Arial Black" panose="020B0A04020102020204" charset="0"/>
                <a:cs typeface="Arial Black" panose="020B0A04020102020204" charset="0"/>
              </a:rPr>
              <a:t>Don’t delete or alter evidence</a:t>
            </a:r>
            <a:endParaRPr b="1"/>
          </a:p>
          <a:p>
            <a:r>
              <a:rPr sz="1600"/>
              <a:t> You’ll need the logs and records to investigate what really happened.</a:t>
            </a:r>
            <a:endParaRPr sz="1600"/>
          </a:p>
          <a:p>
            <a:r>
              <a:rPr sz="1600"/>
              <a:t>Example: Wiping the server immediately before IT can trace the source.</a:t>
            </a:r>
            <a:endParaRPr sz="1600"/>
          </a:p>
          <a:p>
            <a:endParaRPr sz="1600"/>
          </a:p>
          <a:p>
            <a:pPr marL="285750" indent="-285750">
              <a:buFont typeface="Wingdings" panose="05000000000000000000" charset="0"/>
              <a:buChar char="o"/>
            </a:pPr>
            <a:r>
              <a:rPr b="1">
                <a:latin typeface="Arial Black" panose="020B0A04020102020204" charset="0"/>
                <a:cs typeface="Arial Black" panose="020B0A04020102020204" charset="0"/>
              </a:rPr>
              <a:t>Don’t blame individuals publicly</a:t>
            </a:r>
            <a:endParaRPr b="1">
              <a:latin typeface="Arial Black" panose="020B0A04020102020204" charset="0"/>
              <a:cs typeface="Arial Black" panose="020B0A04020102020204" charset="0"/>
            </a:endParaRPr>
          </a:p>
          <a:p>
            <a:r>
              <a:rPr sz="1600"/>
              <a:t> Handle the situation professionally — avoid pointing fingers until facts are confirmed.</a:t>
            </a:r>
            <a:endParaRPr sz="1600"/>
          </a:p>
          <a:p>
            <a:endParaRPr sz="1600"/>
          </a:p>
          <a:p>
            <a:pPr marL="285750" indent="-285750">
              <a:buFont typeface="Wingdings" panose="05000000000000000000" charset="0"/>
              <a:buChar char="o"/>
            </a:pPr>
            <a:r>
              <a:rPr sz="1600">
                <a:latin typeface="Arial Black" panose="020B0A04020102020204" charset="0"/>
                <a:cs typeface="Arial Black" panose="020B0A04020102020204" charset="0"/>
              </a:rPr>
              <a:t>Don’t notify customers without facts</a:t>
            </a:r>
            <a:endParaRPr sz="1600"/>
          </a:p>
          <a:p>
            <a:r>
              <a:rPr sz="1600"/>
              <a:t> Only contact affected people after confirming what data was actually exposed — avoid panic or confusion.</a:t>
            </a:r>
            <a:endParaRPr sz="1600"/>
          </a:p>
          <a:p>
            <a:endParaRPr sz="1600"/>
          </a:p>
          <a:p>
            <a:pPr marL="285750" indent="-285750">
              <a:buFont typeface="Wingdings" panose="05000000000000000000" charset="0"/>
              <a:buChar char="o"/>
            </a:pPr>
            <a:r>
              <a:rPr>
                <a:latin typeface="Arial Black" panose="020B0A04020102020204" charset="0"/>
                <a:cs typeface="Arial Black" panose="020B0A04020102020204" charset="0"/>
              </a:rPr>
              <a:t>Don’t continue business as usual</a:t>
            </a:r>
            <a:endParaRPr sz="1600"/>
          </a:p>
          <a:p>
            <a:r>
              <a:rPr sz="1600"/>
              <a:t> Pause any risky operations until the breach is contained.</a:t>
            </a:r>
            <a:endParaRPr sz="1600"/>
          </a:p>
        </p:txBody>
      </p:sp>
      <p:pic>
        <p:nvPicPr>
          <p:cNvPr id="3" name="Picture 2"/>
          <p:cNvPicPr>
            <a:picLocks noChangeAspect="1"/>
          </p:cNvPicPr>
          <p:nvPr/>
        </p:nvPicPr>
        <p:blipFill>
          <a:blip r:embed="rId1"/>
          <a:stretch>
            <a:fillRect/>
          </a:stretch>
        </p:blipFill>
        <p:spPr>
          <a:xfrm>
            <a:off x="7261860" y="635"/>
            <a:ext cx="4929505" cy="6858000"/>
          </a:xfrm>
          <a:prstGeom prst="rect">
            <a:avLst/>
          </a:prstGeom>
        </p:spPr>
      </p:pic>
      <p:pic>
        <p:nvPicPr>
          <p:cNvPr id="4" name="Picture 3"/>
          <p:cNvPicPr>
            <a:picLocks noChangeAspect="1"/>
          </p:cNvPicPr>
          <p:nvPr/>
        </p:nvPicPr>
        <p:blipFill>
          <a:blip r:embed="rId2"/>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p:pic>
        <p:nvPicPr>
          <p:cNvPr id="7" name="Picture 6"/>
          <p:cNvPicPr>
            <a:picLocks noChangeAspect="1"/>
          </p:cNvPicPr>
          <p:nvPr/>
        </p:nvPicPr>
        <p:blipFill>
          <a:blip r:embed="rId1"/>
          <a:stretch>
            <a:fillRect/>
          </a:stretch>
        </p:blipFill>
        <p:spPr>
          <a:xfrm>
            <a:off x="11446510" y="24130"/>
            <a:ext cx="746125" cy="704850"/>
          </a:xfrm>
          <a:prstGeom prst="rect">
            <a:avLst/>
          </a:prstGeom>
        </p:spPr>
      </p:pic>
      <p:pic>
        <p:nvPicPr>
          <p:cNvPr id="4" name="Picture 3"/>
          <p:cNvPicPr>
            <a:picLocks noChangeAspect="1"/>
          </p:cNvPicPr>
          <p:nvPr/>
        </p:nvPicPr>
        <p:blipFill>
          <a:blip r:embed="rId2"/>
          <a:stretch>
            <a:fillRect/>
          </a:stretch>
        </p:blipFill>
        <p:spPr>
          <a:xfrm>
            <a:off x="-635" y="785495"/>
            <a:ext cx="12192635" cy="6320790"/>
          </a:xfrm>
          <a:prstGeom prst="rect">
            <a:avLst/>
          </a:prstGeom>
        </p:spPr>
      </p:pic>
      <p:sp>
        <p:nvSpPr>
          <p:cNvPr id="5" name="Text Box 4"/>
          <p:cNvSpPr txBox="1"/>
          <p:nvPr/>
        </p:nvSpPr>
        <p:spPr>
          <a:xfrm>
            <a:off x="448945" y="635"/>
            <a:ext cx="11156950" cy="995680"/>
          </a:xfrm>
          <a:prstGeom prst="rect">
            <a:avLst/>
          </a:prstGeom>
          <a:noFill/>
        </p:spPr>
        <p:txBody>
          <a:bodyPr wrap="square" rtlCol="0">
            <a:noAutofit/>
          </a:bodyPr>
          <a:p>
            <a:r>
              <a:rPr lang="en-US" altLang="en-US" sz="3200" b="1">
                <a:solidFill>
                  <a:srgbClr val="FF0000"/>
                </a:solidFill>
              </a:rPr>
              <a:t>Key Controls under Data Protection Regulation (NDPR/GDPR)</a:t>
            </a:r>
            <a:endParaRPr lang="en-US" altLang="en-US"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graphicFrame>
        <p:nvGraphicFramePr>
          <p:cNvPr id="4" name="Object 3"/>
          <p:cNvGraphicFramePr/>
          <p:nvPr/>
        </p:nvGraphicFramePr>
        <p:xfrm>
          <a:off x="6339205" y="635"/>
          <a:ext cx="5853430" cy="6858000"/>
        </p:xfrm>
        <a:graphic>
          <a:graphicData uri="http://schemas.openxmlformats.org/presentationml/2006/ole">
            <mc:AlternateContent xmlns:mc="http://schemas.openxmlformats.org/markup-compatibility/2006">
              <mc:Choice xmlns:v="urn:schemas-microsoft-com:vml" Requires="v">
                <p:oleObj spid="_x0000_s5" name="" r:id="rId1" imgW="6400800" imgH="2600325" progId="Paint.Picture">
                  <p:embed/>
                </p:oleObj>
              </mc:Choice>
              <mc:Fallback>
                <p:oleObj name="" r:id="rId1" imgW="6400800" imgH="2600325" progId="Paint.Picture">
                  <p:embed/>
                  <p:pic>
                    <p:nvPicPr>
                      <p:cNvPr id="0" name="Picture 4"/>
                      <p:cNvPicPr/>
                      <p:nvPr/>
                    </p:nvPicPr>
                    <p:blipFill>
                      <a:blip r:embed="rId2"/>
                      <a:stretch>
                        <a:fillRect/>
                      </a:stretch>
                    </p:blipFill>
                    <p:spPr>
                      <a:xfrm>
                        <a:off x="6339205" y="635"/>
                        <a:ext cx="5853430" cy="6858000"/>
                      </a:xfrm>
                      <a:prstGeom prst="rect">
                        <a:avLst/>
                      </a:prstGeom>
                    </p:spPr>
                  </p:pic>
                </p:oleObj>
              </mc:Fallback>
            </mc:AlternateContent>
          </a:graphicData>
        </a:graphic>
      </p:graphicFrame>
      <p:sp>
        <p:nvSpPr>
          <p:cNvPr id="2" name="Text Box 1"/>
          <p:cNvSpPr txBox="1"/>
          <p:nvPr/>
        </p:nvSpPr>
        <p:spPr>
          <a:xfrm>
            <a:off x="102235" y="0"/>
            <a:ext cx="12089765" cy="565150"/>
          </a:xfrm>
          <a:prstGeom prst="rect">
            <a:avLst/>
          </a:prstGeom>
          <a:solidFill>
            <a:schemeClr val="accent1">
              <a:lumMod val="20000"/>
              <a:lumOff val="80000"/>
            </a:schemeClr>
          </a:solidFill>
        </p:spPr>
        <p:txBody>
          <a:bodyPr>
            <a:noAutofit/>
          </a:bodyPr>
          <a:p>
            <a:r>
              <a:rPr sz="2000" b="1">
                <a:solidFill>
                  <a:srgbClr val="FF0000"/>
                </a:solidFill>
              </a:rPr>
              <a:t>Major Data Privacy Breaches: Multichoice and Fidelity Bank Fined Heavily</a:t>
            </a:r>
            <a:endParaRPr sz="2000" b="1">
              <a:solidFill>
                <a:srgbClr val="FF0000"/>
              </a:solidFill>
            </a:endParaRPr>
          </a:p>
        </p:txBody>
      </p:sp>
      <p:sp>
        <p:nvSpPr>
          <p:cNvPr id="3" name="Text Box 2"/>
          <p:cNvSpPr txBox="1"/>
          <p:nvPr/>
        </p:nvSpPr>
        <p:spPr>
          <a:xfrm>
            <a:off x="102870" y="431800"/>
            <a:ext cx="6236970" cy="6523990"/>
          </a:xfrm>
          <a:prstGeom prst="rect">
            <a:avLst/>
          </a:prstGeom>
          <a:noFill/>
        </p:spPr>
        <p:txBody>
          <a:bodyPr wrap="square" rtlCol="0">
            <a:spAutoFit/>
          </a:bodyPr>
          <a:p>
            <a:r>
              <a:rPr lang="en-US" altLang="en-US" sz="2000" b="1">
                <a:solidFill>
                  <a:srgbClr val="FF0000"/>
                </a:solidFill>
              </a:rPr>
              <a:t>Multichoice:</a:t>
            </a:r>
            <a:endParaRPr lang="en-US" altLang="en-US"/>
          </a:p>
          <a:p>
            <a:r>
              <a:rPr lang="en-US" altLang="en-US" b="1"/>
              <a:t>The Nigeria Data Protection Commission (NDPC) fined Multichoice ₦766,242,500 for illegally transferring Nigerians’ personal data across borders and adopting intrusive, unfair, and disproportionate data processing practices, in violation of the Nigeria Data Protection Act (NDPA).</a:t>
            </a:r>
            <a:endParaRPr lang="en-US" altLang="en-US" b="1"/>
          </a:p>
          <a:p>
            <a:r>
              <a:rPr lang="en-US" altLang="en-US" b="1"/>
              <a:t>Despite being ordered to implement remedial steps, NDPC found the company’s response unsatisfactory and placed all Multichoice data-collection outlets under heightened scrutiny, warning of further severe penalties for continued non-compliance.</a:t>
            </a:r>
            <a:endParaRPr lang="en-US" altLang="en-US" b="1"/>
          </a:p>
          <a:p>
            <a:endParaRPr lang="en-US" altLang="en-US"/>
          </a:p>
          <a:p>
            <a:r>
              <a:rPr lang="en-US" altLang="en-US" sz="2000" b="1">
                <a:solidFill>
                  <a:srgbClr val="FF0000"/>
                </a:solidFill>
              </a:rPr>
              <a:t>Fidelity Bank:</a:t>
            </a:r>
            <a:endParaRPr lang="en-US" altLang="en-US"/>
          </a:p>
          <a:p>
            <a:r>
              <a:rPr lang="en-US" altLang="en-US" b="1"/>
              <a:t>In a separate case, Fidelity Bank Plc was fined ₦555,800,000 by the NDPC in August 2024 for processing customers’ personal data without informed consent — including misuse of cookies and mobile banking tools.</a:t>
            </a:r>
            <a:endParaRPr lang="en-US" altLang="en-US" b="1"/>
          </a:p>
          <a:p>
            <a:r>
              <a:rPr lang="en-US" altLang="en-US" b="1"/>
              <a:t>The fine, representing 0.1% of the bank’s 2023 gross revenue, was increased due to the bank’s lack of cooperation and “arrogant disposition” during the investigation. Fidelity Bank disputed the findings, insisting no breach occurred.</a:t>
            </a:r>
            <a:endParaRPr lang="en-US" altLang="en-US" b="1"/>
          </a:p>
          <a:p>
            <a:endParaRPr lang="en-US" altLang="en-US"/>
          </a:p>
          <a:p>
            <a:endParaRPr lang="en-US" altLang="en-US"/>
          </a:p>
        </p:txBody>
      </p:sp>
      <p:pic>
        <p:nvPicPr>
          <p:cNvPr id="7" name="Picture 6"/>
          <p:cNvPicPr>
            <a:picLocks noChangeAspect="1"/>
          </p:cNvPicPr>
          <p:nvPr/>
        </p:nvPicPr>
        <p:blipFill>
          <a:blip r:embed="rId3"/>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6534785" y="-99695"/>
            <a:ext cx="6076315" cy="6957695"/>
          </a:xfrm>
          <a:prstGeom prst="rect">
            <a:avLst/>
          </a:prstGeom>
        </p:spPr>
      </p:pic>
      <p:sp>
        <p:nvSpPr>
          <p:cNvPr id="4" name="Text Box 3"/>
          <p:cNvSpPr txBox="1"/>
          <p:nvPr/>
        </p:nvSpPr>
        <p:spPr>
          <a:xfrm>
            <a:off x="502285" y="-635"/>
            <a:ext cx="6424930" cy="431800"/>
          </a:xfrm>
          <a:prstGeom prst="rect">
            <a:avLst/>
          </a:prstGeom>
        </p:spPr>
        <p:txBody>
          <a:bodyPr>
            <a:noAutofit/>
          </a:bodyPr>
          <a:p>
            <a:pPr>
              <a:spcAft>
                <a:spcPct val="60000"/>
              </a:spcAft>
            </a:pPr>
            <a:r>
              <a:rPr sz="1600" b="1">
                <a:ln>
                  <a:solidFill>
                    <a:sysClr val="windowText" lastClr="000000"/>
                  </a:solidFill>
                </a:ln>
                <a:solidFill>
                  <a:srgbClr val="FF0000"/>
                </a:solidFill>
              </a:rPr>
              <a:t>NDPR (Nigeria) vs GDPR (EU) – Penalties Comparison</a:t>
            </a:r>
            <a:endParaRPr sz="1600" b="1">
              <a:ln>
                <a:solidFill>
                  <a:sysClr val="windowText" lastClr="000000"/>
                </a:solidFill>
              </a:ln>
              <a:solidFill>
                <a:srgbClr val="FF0000"/>
              </a:solidFill>
            </a:endParaRPr>
          </a:p>
        </p:txBody>
      </p:sp>
      <p:graphicFrame>
        <p:nvGraphicFramePr>
          <p:cNvPr id="5" name="Table 4"/>
          <p:cNvGraphicFramePr/>
          <p:nvPr>
            <p:custDataLst>
              <p:tags r:id="rId2"/>
            </p:custDataLst>
          </p:nvPr>
        </p:nvGraphicFramePr>
        <p:xfrm>
          <a:off x="0" y="542925"/>
          <a:ext cx="6927215" cy="6315710"/>
        </p:xfrm>
        <a:graphic>
          <a:graphicData uri="http://schemas.openxmlformats.org/drawingml/2006/table">
            <a:tbl>
              <a:tblPr/>
              <a:tblGrid>
                <a:gridCol w="1089660"/>
                <a:gridCol w="2496820"/>
                <a:gridCol w="3340735"/>
              </a:tblGrid>
              <a:tr h="743585">
                <a:tc>
                  <a:txBody>
                    <a:bodyPr/>
                    <a:p>
                      <a:r>
                        <a:rPr sz="1400" b="1">
                          <a:solidFill>
                            <a:srgbClr val="00B050"/>
                          </a:solidFill>
                        </a:rPr>
                        <a:t>Category</a:t>
                      </a:r>
                      <a:endParaRPr sz="1400" b="1">
                        <a:solidFill>
                          <a:srgbClr val="00B050"/>
                        </a:solidFill>
                      </a:endParaRPr>
                    </a:p>
                  </a:txBody>
                  <a:tcPr marL="0" marR="0" marT="0" marB="0" anchor="ctr" anchorCtr="0">
                    <a:lnL>
                      <a:noFill/>
                    </a:lnL>
                    <a:lnR>
                      <a:noFill/>
                    </a:lnR>
                    <a:lnT>
                      <a:noFill/>
                    </a:lnT>
                    <a:lnB>
                      <a:noFill/>
                    </a:lnB>
                    <a:noFill/>
                  </a:tcPr>
                </a:tc>
                <a:tc>
                  <a:txBody>
                    <a:bodyPr/>
                    <a:p>
                      <a:r>
                        <a:rPr sz="1400" b="1">
                          <a:solidFill>
                            <a:srgbClr val="00B050"/>
                          </a:solidFill>
                        </a:rPr>
                        <a:t>NDPR / NDPA 2023 (Nigeria)</a:t>
                      </a:r>
                      <a:endParaRPr sz="1400" b="1">
                        <a:solidFill>
                          <a:srgbClr val="00B050"/>
                        </a:solidFill>
                      </a:endParaRPr>
                    </a:p>
                  </a:txBody>
                  <a:tcPr marL="0" marR="0" marT="0" marB="0" anchor="ctr" anchorCtr="0">
                    <a:lnL>
                      <a:noFill/>
                    </a:lnL>
                    <a:lnR>
                      <a:noFill/>
                    </a:lnR>
                    <a:lnT>
                      <a:noFill/>
                    </a:lnT>
                    <a:lnB>
                      <a:noFill/>
                    </a:lnB>
                    <a:noFill/>
                  </a:tcPr>
                </a:tc>
                <a:tc>
                  <a:txBody>
                    <a:bodyPr/>
                    <a:p>
                      <a:r>
                        <a:rPr sz="1400" b="1">
                          <a:solidFill>
                            <a:srgbClr val="00B050"/>
                          </a:solidFill>
                        </a:rPr>
                        <a:t>GDPR (EU)</a:t>
                      </a:r>
                      <a:endParaRPr sz="1400" b="1">
                        <a:solidFill>
                          <a:srgbClr val="00B050"/>
                        </a:solidFill>
                      </a:endParaRPr>
                    </a:p>
                  </a:txBody>
                  <a:tcPr marL="0" marR="0" marT="0" marB="0" anchor="ctr" anchorCtr="0">
                    <a:lnL>
                      <a:noFill/>
                    </a:lnL>
                    <a:lnR>
                      <a:noFill/>
                    </a:lnR>
                    <a:lnT>
                      <a:noFill/>
                    </a:lnT>
                    <a:lnB>
                      <a:noFill/>
                    </a:lnB>
                    <a:noFill/>
                  </a:tcPr>
                </a:tc>
              </a:tr>
              <a:tr h="744855">
                <a:tc>
                  <a:txBody>
                    <a:bodyPr/>
                    <a:p>
                      <a:r>
                        <a:rPr sz="1600" b="1">
                          <a:solidFill>
                            <a:srgbClr val="FF0000"/>
                          </a:solidFill>
                        </a:rPr>
                        <a:t>Regulator</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Nigeria Data Protection Commission (NDPC)</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European Data Protection Board (EDPB)</a:t>
                      </a:r>
                      <a:endParaRPr sz="1600" b="1">
                        <a:solidFill>
                          <a:srgbClr val="FF0000"/>
                        </a:solidFill>
                      </a:endParaRPr>
                    </a:p>
                  </a:txBody>
                  <a:tcPr marL="0" marR="0" marT="0" marB="0" anchor="ctr" anchorCtr="0">
                    <a:lnL>
                      <a:noFill/>
                    </a:lnL>
                    <a:lnR>
                      <a:noFill/>
                    </a:lnR>
                    <a:lnT>
                      <a:noFill/>
                    </a:lnT>
                    <a:lnB>
                      <a:noFill/>
                    </a:lnB>
                    <a:noFill/>
                  </a:tcPr>
                </a:tc>
              </a:tr>
              <a:tr h="1145540">
                <a:tc>
                  <a:txBody>
                    <a:bodyPr/>
                    <a:p>
                      <a:r>
                        <a:rPr sz="1600" b="1">
                          <a:solidFill>
                            <a:srgbClr val="FF0000"/>
                          </a:solidFill>
                        </a:rPr>
                        <a:t>Minor Violations</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Up to ₦2 million or 2% of annual gross revenue, whichever is higher</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Up to €10 million or 2% of annual global turnover, whichever is higher</a:t>
                      </a:r>
                      <a:endParaRPr sz="1600" b="1">
                        <a:solidFill>
                          <a:srgbClr val="FF0000"/>
                        </a:solidFill>
                      </a:endParaRPr>
                    </a:p>
                  </a:txBody>
                  <a:tcPr marL="0" marR="0" marT="0" marB="0" anchor="ctr" anchorCtr="0">
                    <a:lnL>
                      <a:noFill/>
                    </a:lnL>
                    <a:lnR>
                      <a:noFill/>
                    </a:lnR>
                    <a:lnT>
                      <a:noFill/>
                    </a:lnT>
                    <a:lnB>
                      <a:noFill/>
                    </a:lnB>
                    <a:noFill/>
                  </a:tcPr>
                </a:tc>
              </a:tr>
              <a:tr h="1434465">
                <a:tc>
                  <a:txBody>
                    <a:bodyPr/>
                    <a:p>
                      <a:r>
                        <a:rPr sz="1600" b="1">
                          <a:solidFill>
                            <a:srgbClr val="FF0000"/>
                          </a:solidFill>
                        </a:rPr>
                        <a:t>Major Violations</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Up to ₦10 million or 2% of annual gross revenue, whichever is higher (for major controllers/processors)</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Up to €20 million or 4% of annual global turnover, whichever is higher</a:t>
                      </a:r>
                      <a:endParaRPr sz="1600" b="1">
                        <a:solidFill>
                          <a:srgbClr val="FF0000"/>
                        </a:solidFill>
                      </a:endParaRPr>
                    </a:p>
                  </a:txBody>
                  <a:tcPr marL="0" marR="0" marT="0" marB="0" anchor="ctr" anchorCtr="0">
                    <a:lnL>
                      <a:noFill/>
                    </a:lnL>
                    <a:lnR>
                      <a:noFill/>
                    </a:lnR>
                    <a:lnT>
                      <a:noFill/>
                    </a:lnT>
                    <a:lnB>
                      <a:noFill/>
                    </a:lnB>
                    <a:noFill/>
                  </a:tcPr>
                </a:tc>
              </a:tr>
              <a:tr h="1147445">
                <a:tc>
                  <a:txBody>
                    <a:bodyPr/>
                    <a:p>
                      <a:r>
                        <a:rPr sz="1600" b="1">
                          <a:solidFill>
                            <a:srgbClr val="FF0000"/>
                          </a:solidFill>
                        </a:rPr>
                        <a:t>Examples of Violations</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Failing to secure data, no consent for processing, ignoring data subject rights</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Unlawful data sharing, delayed breach reporting, no legal basis for processing</a:t>
                      </a:r>
                      <a:endParaRPr sz="1600" b="1">
                        <a:solidFill>
                          <a:srgbClr val="FF0000"/>
                        </a:solidFill>
                      </a:endParaRPr>
                    </a:p>
                  </a:txBody>
                  <a:tcPr marL="0" marR="0" marT="0" marB="0" anchor="ctr" anchorCtr="0">
                    <a:lnL>
                      <a:noFill/>
                    </a:lnL>
                    <a:lnR>
                      <a:noFill/>
                    </a:lnR>
                    <a:lnT>
                      <a:noFill/>
                    </a:lnT>
                    <a:lnB>
                      <a:noFill/>
                    </a:lnB>
                    <a:noFill/>
                  </a:tcPr>
                </a:tc>
              </a:tr>
              <a:tr h="1099820">
                <a:tc>
                  <a:txBody>
                    <a:bodyPr/>
                    <a:p>
                      <a:r>
                        <a:rPr sz="1600" b="1">
                          <a:solidFill>
                            <a:srgbClr val="FF0000"/>
                          </a:solidFill>
                        </a:rPr>
                        <a:t>Enforcement Authority</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NDPC (formerly NITDA)</a:t>
                      </a:r>
                      <a:endParaRPr sz="1600" b="1">
                        <a:solidFill>
                          <a:srgbClr val="FF0000"/>
                        </a:solidFill>
                      </a:endParaRPr>
                    </a:p>
                  </a:txBody>
                  <a:tcPr marL="0" marR="0" marT="0" marB="0" anchor="ctr" anchorCtr="0">
                    <a:lnL>
                      <a:noFill/>
                    </a:lnL>
                    <a:lnR>
                      <a:noFill/>
                    </a:lnR>
                    <a:lnT>
                      <a:noFill/>
                    </a:lnT>
                    <a:lnB>
                      <a:noFill/>
                    </a:lnB>
                    <a:noFill/>
                  </a:tcPr>
                </a:tc>
                <a:tc>
                  <a:txBody>
                    <a:bodyPr/>
                    <a:p>
                      <a:r>
                        <a:rPr sz="1600" b="1">
                          <a:solidFill>
                            <a:srgbClr val="FF0000"/>
                          </a:solidFill>
                        </a:rPr>
                        <a:t>National Data Protection Authorities in EU member states</a:t>
                      </a:r>
                      <a:endParaRPr sz="1600" b="1">
                        <a:solidFill>
                          <a:srgbClr val="FF0000"/>
                        </a:solidFill>
                      </a:endParaRPr>
                    </a:p>
                  </a:txBody>
                  <a:tcPr marL="0" marR="0" marT="0" marB="0" anchor="ctr" anchorCtr="0">
                    <a:lnL>
                      <a:noFill/>
                    </a:lnL>
                    <a:lnR>
                      <a:noFill/>
                    </a:lnR>
                    <a:lnT>
                      <a:noFill/>
                    </a:lnT>
                    <a:lnB>
                      <a:noFill/>
                    </a:lnB>
                    <a:noFill/>
                  </a:tcPr>
                </a:tc>
              </a:tr>
            </a:tbl>
          </a:graphicData>
        </a:graphic>
      </p:graphicFrame>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276985" y="431165"/>
            <a:ext cx="6304915" cy="593725"/>
          </a:xfrm>
        </p:spPr>
        <p:txBody>
          <a:bodyPr>
            <a:normAutofit fontScale="90000"/>
          </a:bodyPr>
          <a:lstStyle/>
          <a:p>
            <a:r>
              <a:rPr lang="en-US" dirty="0"/>
              <a:t>CONCLUSION</a:t>
            </a:r>
            <a:endParaRPr lang="en-US" dirty="0"/>
          </a:p>
        </p:txBody>
      </p:sp>
      <p:sp>
        <p:nvSpPr>
          <p:cNvPr id="2" name="Text Box 1"/>
          <p:cNvSpPr txBox="1"/>
          <p:nvPr/>
        </p:nvSpPr>
        <p:spPr>
          <a:xfrm>
            <a:off x="428625" y="1264285"/>
            <a:ext cx="6176645" cy="5174615"/>
          </a:xfrm>
          <a:prstGeom prst="rect">
            <a:avLst/>
          </a:prstGeom>
          <a:noFill/>
        </p:spPr>
        <p:txBody>
          <a:bodyPr wrap="square" rtlCol="0">
            <a:normAutofit/>
          </a:bodyPr>
          <a:p>
            <a:pPr>
              <a:lnSpc>
                <a:spcPct val="140000"/>
              </a:lnSpc>
            </a:pPr>
            <a:r>
              <a:rPr lang="en-US" altLang="en-US" sz="2400">
                <a:sym typeface="+mn-ea"/>
              </a:rPr>
              <a:t>At Olive Monies, protecting personal data is not just about compliance—it is about trust. By handling customer information lawfully, securely, and transparently, we safeguard our customers, meet regulatory expectations, and strengthen our reputation as a reliable international money transfer service.</a:t>
            </a:r>
            <a:endParaRPr lang="en-US" altLang="en-US" sz="2400"/>
          </a:p>
          <a:p>
            <a:pPr>
              <a:lnSpc>
                <a:spcPct val="140000"/>
              </a:lnSpc>
            </a:pPr>
            <a:endParaRPr lang="en-US" sz="2400"/>
          </a:p>
          <a:p>
            <a:pPr>
              <a:lnSpc>
                <a:spcPct val="140000"/>
              </a:lnSpc>
            </a:pPr>
            <a:endParaRPr lang="en-US" sz="2400" kern="100" dirty="0">
              <a:effectLst/>
              <a:latin typeface="+mn-ea"/>
              <a:cs typeface="江城圆体 400W" panose="020B0500000000000000" pitchFamily="34" charset="-122"/>
            </a:endParaRPr>
          </a:p>
        </p:txBody>
      </p:sp>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idx="2"/>
            <p:custDataLst>
              <p:tags r:id="rId1"/>
            </p:custDataLst>
          </p:nvPr>
        </p:nvSpPr>
        <p:spPr>
          <a:xfrm>
            <a:off x="1200785" y="1308735"/>
            <a:ext cx="6117590" cy="2265045"/>
          </a:xfrm>
        </p:spPr>
        <p:txBody>
          <a:bodyPr/>
          <a:lstStyle/>
          <a:p>
            <a:r>
              <a:rPr lang="en-US"/>
              <a:t>Thank You</a:t>
            </a:r>
            <a:endParaRPr lang="en-US"/>
          </a:p>
        </p:txBody>
      </p:sp>
      <p:pic>
        <p:nvPicPr>
          <p:cNvPr id="2" name="Picture 1"/>
          <p:cNvPicPr>
            <a:picLocks noChangeAspect="1"/>
          </p:cNvPicPr>
          <p:nvPr/>
        </p:nvPicPr>
        <p:blipFill>
          <a:blip r:embed="rId2"/>
          <a:stretch>
            <a:fillRect/>
          </a:stretch>
        </p:blipFill>
        <p:spPr>
          <a:xfrm>
            <a:off x="11446510" y="24130"/>
            <a:ext cx="746125" cy="7048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tile tx="0" ty="0" sx="100000" sy="100000" flip="none" algn="tl"/>
        </a:blipFill>
        <a:effectLst/>
      </p:bgPr>
    </p:bg>
    <p:spTree>
      <p:nvGrpSpPr>
        <p:cNvPr id="1" name=""/>
        <p:cNvGrpSpPr/>
        <p:nvPr/>
      </p:nvGrpSpPr>
      <p:grpSpPr>
        <a:xfrm>
          <a:off x="0" y="0"/>
          <a:ext cx="0" cy="0"/>
          <a:chOff x="0" y="0"/>
          <a:chExt cx="0" cy="0"/>
        </a:xfrm>
      </p:grpSpPr>
      <p:sp>
        <p:nvSpPr>
          <p:cNvPr id="12" name="椭圆 11"/>
          <p:cNvSpPr/>
          <p:nvPr>
            <p:custDataLst>
              <p:tags r:id="rId2"/>
            </p:custDataLst>
          </p:nvPr>
        </p:nvSpPr>
        <p:spPr>
          <a:xfrm>
            <a:off x="9392245" y="3858579"/>
            <a:ext cx="2497775" cy="2497775"/>
          </a:xfrm>
          <a:prstGeom prst="ellips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椭圆 2"/>
          <p:cNvSpPr/>
          <p:nvPr>
            <p:custDataLst>
              <p:tags r:id="rId3"/>
            </p:custDataLst>
          </p:nvPr>
        </p:nvSpPr>
        <p:spPr>
          <a:xfrm>
            <a:off x="6787829" y="1073158"/>
            <a:ext cx="4794241" cy="479424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标题 5"/>
          <p:cNvSpPr>
            <a:spLocks noGrp="1"/>
          </p:cNvSpPr>
          <p:nvPr>
            <p:ph type="title"/>
            <p:custDataLst>
              <p:tags r:id="rId4"/>
            </p:custDataLst>
          </p:nvPr>
        </p:nvSpPr>
        <p:spPr>
          <a:xfrm>
            <a:off x="1414145" y="635"/>
            <a:ext cx="5160645" cy="587375"/>
          </a:xfrm>
        </p:spPr>
        <p:txBody>
          <a:bodyPr wrap="square" lIns="0" tIns="0" rIns="0" bIns="0" anchor="b">
            <a:normAutofit fontScale="90000"/>
          </a:bodyPr>
          <a:lstStyle/>
          <a:p>
            <a:pPr algn="l"/>
            <a:r>
              <a:rPr lang="en-US" sz="4000" b="1" spc="0" dirty="0">
                <a:solidFill>
                  <a:srgbClr val="FF0000"/>
                </a:solidFill>
                <a:highlight>
                  <a:srgbClr val="FF00FF"/>
                </a:highlight>
                <a:latin typeface="MingLiU_HKSCS-ExtB" panose="02020500000000000000" charset="-120"/>
                <a:ea typeface="MingLiU_HKSCS-ExtB" panose="02020500000000000000" charset="-120"/>
              </a:rPr>
              <a:t>INTRODUCTION</a:t>
            </a:r>
            <a:endParaRPr lang="en-US" sz="4000" b="1" spc="0" dirty="0">
              <a:solidFill>
                <a:srgbClr val="FF0000"/>
              </a:solidFill>
              <a:highlight>
                <a:srgbClr val="FF00FF"/>
              </a:highlight>
              <a:latin typeface="MingLiU_HKSCS-ExtB" panose="02020500000000000000" charset="-120"/>
              <a:ea typeface="MingLiU_HKSCS-ExtB" panose="02020500000000000000" charset="-120"/>
            </a:endParaRPr>
          </a:p>
        </p:txBody>
      </p:sp>
      <p:pic>
        <p:nvPicPr>
          <p:cNvPr id="17" name="图片 16"/>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l="21377" r="11859"/>
          <a:stretch>
            <a:fillRect/>
          </a:stretch>
        </p:blipFill>
        <p:spPr>
          <a:xfrm>
            <a:off x="7000537" y="1035058"/>
            <a:ext cx="4676776" cy="4676776"/>
          </a:xfrm>
          <a:custGeom>
            <a:avLst/>
            <a:gdLst>
              <a:gd name="connsiteX0" fmla="*/ 2338388 w 4676776"/>
              <a:gd name="connsiteY0" fmla="*/ 0 h 4676776"/>
              <a:gd name="connsiteX1" fmla="*/ 4676776 w 4676776"/>
              <a:gd name="connsiteY1" fmla="*/ 2338388 h 4676776"/>
              <a:gd name="connsiteX2" fmla="*/ 2338388 w 4676776"/>
              <a:gd name="connsiteY2" fmla="*/ 4676776 h 4676776"/>
              <a:gd name="connsiteX3" fmla="*/ 0 w 4676776"/>
              <a:gd name="connsiteY3" fmla="*/ 2338388 h 4676776"/>
              <a:gd name="connsiteX4" fmla="*/ 2338388 w 4676776"/>
              <a:gd name="connsiteY4" fmla="*/ 0 h 467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76" h="4676776">
                <a:moveTo>
                  <a:pt x="2338388" y="0"/>
                </a:moveTo>
                <a:cubicBezTo>
                  <a:pt x="3629844" y="0"/>
                  <a:pt x="4676776" y="1046932"/>
                  <a:pt x="4676776" y="2338388"/>
                </a:cubicBezTo>
                <a:cubicBezTo>
                  <a:pt x="4676776" y="3629844"/>
                  <a:pt x="3629844" y="4676776"/>
                  <a:pt x="2338388" y="4676776"/>
                </a:cubicBezTo>
                <a:cubicBezTo>
                  <a:pt x="1046932" y="4676776"/>
                  <a:pt x="0" y="3629844"/>
                  <a:pt x="0" y="2338388"/>
                </a:cubicBezTo>
                <a:cubicBezTo>
                  <a:pt x="0" y="1046932"/>
                  <a:pt x="1046932" y="0"/>
                  <a:pt x="2338388" y="0"/>
                </a:cubicBezTo>
                <a:close/>
              </a:path>
            </a:pathLst>
          </a:custGeom>
          <a:ln w="9525" cap="flat" cmpd="sng" algn="ctr">
            <a:solidFill>
              <a:schemeClr val="accent1">
                <a:alpha val="50000"/>
              </a:schemeClr>
            </a:solidFill>
            <a:prstDash val="solid"/>
            <a:round/>
            <a:headEnd type="none" w="med" len="med"/>
            <a:tailEnd type="none" w="med" len="med"/>
          </a:ln>
        </p:spPr>
      </p:pic>
      <p:sp>
        <p:nvSpPr>
          <p:cNvPr id="4" name="Text Box 3"/>
          <p:cNvSpPr txBox="1"/>
          <p:nvPr/>
        </p:nvSpPr>
        <p:spPr>
          <a:xfrm>
            <a:off x="635" y="588645"/>
            <a:ext cx="7000240" cy="7621270"/>
          </a:xfrm>
          <a:prstGeom prst="rect">
            <a:avLst/>
          </a:prstGeom>
          <a:noFill/>
        </p:spPr>
        <p:txBody>
          <a:bodyPr wrap="square" rtlCol="0">
            <a:noAutofit/>
          </a:bodyPr>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Data privacy is a global priority. Both</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GDPR (EU law) and NDPR (Nigeria’s</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regulation) ensure customer data is</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collected, processed, and stored</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responsibly. </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endParaRPr>
          </a:p>
          <a:p>
            <a:pPr indent="0">
              <a:lnSpc>
                <a:spcPct val="90000"/>
              </a:lnSpc>
              <a:spcBef>
                <a:spcPct val="0"/>
              </a:spcBef>
              <a:spcAft>
                <a:spcPts val="600"/>
              </a:spcAft>
              <a:buFont typeface="Arial" panose="020B0604020202020204" pitchFamily="34" charset="0"/>
              <a:buNone/>
            </a:pP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NDPR (Nigeria Data Protection Regulation)</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governs the use and protection of</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personal data in Nigeria, while GDPR</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(General Data Protection Regulation)</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regulates the use and protection of</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personal data across European Union</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member states.</a:t>
            </a:r>
            <a:endParaRPr lang="en-US" alt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Relevance to Olive Monies: As an</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international money transfer operator,</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 compliance builds customer trust and</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a:p>
            <a:pPr indent="0">
              <a:lnSpc>
                <a:spcPct val="90000"/>
              </a:lnSpc>
              <a:spcBef>
                <a:spcPct val="0"/>
              </a:spcBef>
              <a:spcAft>
                <a:spcPts val="600"/>
              </a:spcAft>
              <a:buFont typeface="Arial" panose="020B0604020202020204" pitchFamily="34" charset="0"/>
              <a:buNone/>
            </a:pPr>
            <a:r>
              <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rPr>
              <a:t>regulators as well as supports secure cross-border remittances</a:t>
            </a:r>
            <a:endParaRPr lang="en-US" sz="2000" b="1" dirty="0">
              <a:solidFill>
                <a:schemeClr val="tx2">
                  <a:lumMod val="20000"/>
                  <a:lumOff val="80000"/>
                </a:schemeClr>
              </a:solidFill>
              <a:latin typeface="Arial Black" panose="020B0A04020102020204" charset="0"/>
              <a:ea typeface="MingLiU_HKSCS-ExtB" panose="02020500000000000000" charset="-120"/>
              <a:cs typeface="Arial Black" panose="020B0A04020102020204" charset="0"/>
              <a:sym typeface="+mn-ea"/>
            </a:endParaRPr>
          </a:p>
        </p:txBody>
      </p:sp>
      <p:pic>
        <p:nvPicPr>
          <p:cNvPr id="5" name="Picture 4"/>
          <p:cNvPicPr>
            <a:picLocks noChangeAspect="1"/>
          </p:cNvPicPr>
          <p:nvPr/>
        </p:nvPicPr>
        <p:blipFill>
          <a:blip r:embed="rId7"/>
          <a:stretch>
            <a:fillRect/>
          </a:stretch>
        </p:blipFill>
        <p:spPr>
          <a:xfrm>
            <a:off x="11402695" y="24130"/>
            <a:ext cx="789305" cy="89027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92D050"/>
          </a:bgClr>
        </a:pattFill>
        <a:effectLst/>
      </p:bgPr>
    </p:bg>
    <p:spTree>
      <p:nvGrpSpPr>
        <p:cNvPr id="1" name=""/>
        <p:cNvGrpSpPr/>
        <p:nvPr/>
      </p:nvGrpSpPr>
      <p:grpSpPr/>
      <p:pic>
        <p:nvPicPr>
          <p:cNvPr id="8194" name="Picture 2" descr="D:\아초_C\ah\템플릿작업\템플릿_27\png\04.png"/>
          <p:cNvPicPr>
            <a:picLocks noChangeAspect="1"/>
          </p:cNvPicPr>
          <p:nvPr/>
        </p:nvPicPr>
        <p:blipFill>
          <a:blip r:embed="rId1"/>
          <a:stretch>
            <a:fillRect/>
          </a:stretch>
        </p:blipFill>
        <p:spPr>
          <a:xfrm>
            <a:off x="62230" y="16510"/>
            <a:ext cx="12130405" cy="6858000"/>
          </a:xfrm>
          <a:prstGeom prst="rect">
            <a:avLst/>
          </a:prstGeom>
          <a:noFill/>
          <a:ln w="9525">
            <a:noFill/>
          </a:ln>
        </p:spPr>
      </p:pic>
      <p:pic>
        <p:nvPicPr>
          <p:cNvPr id="8195" name="Picture 4" descr="D:\아초_C\ah\템플릿작업\템플릿_27\png\06.png"/>
          <p:cNvPicPr>
            <a:picLocks noChangeAspect="1"/>
          </p:cNvPicPr>
          <p:nvPr/>
        </p:nvPicPr>
        <p:blipFill>
          <a:blip r:embed="rId2"/>
          <a:stretch>
            <a:fillRect/>
          </a:stretch>
        </p:blipFill>
        <p:spPr>
          <a:xfrm>
            <a:off x="2927350" y="1449388"/>
            <a:ext cx="1035050" cy="1001712"/>
          </a:xfrm>
          <a:prstGeom prst="rect">
            <a:avLst/>
          </a:prstGeom>
          <a:noFill/>
          <a:ln w="9525">
            <a:noFill/>
          </a:ln>
        </p:spPr>
      </p:pic>
      <p:pic>
        <p:nvPicPr>
          <p:cNvPr id="8196" name="Picture 5" descr="D:\아초_C\ah\템플릿작업\템플릿_27\png\07.png"/>
          <p:cNvPicPr>
            <a:picLocks noChangeAspect="1"/>
          </p:cNvPicPr>
          <p:nvPr/>
        </p:nvPicPr>
        <p:blipFill>
          <a:blip r:embed="rId3"/>
          <a:stretch>
            <a:fillRect/>
          </a:stretch>
        </p:blipFill>
        <p:spPr>
          <a:xfrm>
            <a:off x="4008438" y="1412875"/>
            <a:ext cx="676275" cy="915988"/>
          </a:xfrm>
          <a:prstGeom prst="rect">
            <a:avLst/>
          </a:prstGeom>
          <a:noFill/>
          <a:ln w="9525">
            <a:noFill/>
          </a:ln>
        </p:spPr>
      </p:pic>
      <p:sp>
        <p:nvSpPr>
          <p:cNvPr id="6" name="직사각형 5"/>
          <p:cNvSpPr/>
          <p:nvPr>
            <p:custDataLst>
              <p:tags r:id="rId4"/>
            </p:custDataLst>
          </p:nvPr>
        </p:nvSpPr>
        <p:spPr>
          <a:xfrm>
            <a:off x="3952875" y="2652713"/>
            <a:ext cx="497522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latin typeface="+mn-lt"/>
                <a:sym typeface="+mn-ea"/>
              </a:rPr>
              <a:t>Core principles of Data protection</a:t>
            </a:r>
            <a:r>
              <a:rPr kumimoji="0" lang="en-US" altLang="ko-KR" sz="1000" b="0"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endParaRPr kumimoji="0" lang="en-US" altLang="ko-KR" sz="1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7" name="직사각형 6"/>
          <p:cNvSpPr/>
          <p:nvPr>
            <p:custDataLst>
              <p:tags r:id="rId5"/>
            </p:custDataLst>
          </p:nvPr>
        </p:nvSpPr>
        <p:spPr>
          <a:xfrm>
            <a:off x="3419475" y="2728913"/>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273687"/>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01</a:t>
            </a:r>
            <a:endParaRPr kumimoji="0" lang="ko-KR" altLang="en-US" sz="2000" b="0" i="0" u="none" strike="noStrike" kern="1200" cap="none" spc="0" normalizeH="0" baseline="0" noProof="0" dirty="0">
              <a:ln>
                <a:noFill/>
              </a:ln>
              <a:solidFill>
                <a:srgbClr val="273687"/>
              </a:solidFill>
              <a:effectLst>
                <a:outerShdw blurRad="38100" dist="38100" dir="2700000" algn="tl">
                  <a:srgbClr val="000000">
                    <a:alpha val="43137"/>
                  </a:srgbClr>
                </a:outerShdw>
              </a:effectLst>
              <a:uLnTx/>
              <a:uFillTx/>
              <a:latin typeface="+mn-lt"/>
              <a:ea typeface="+mn-ea"/>
              <a:cs typeface="+mn-cs"/>
            </a:endParaRPr>
          </a:p>
        </p:txBody>
      </p:sp>
      <p:cxnSp>
        <p:nvCxnSpPr>
          <p:cNvPr id="8" name="직선 연결선 7"/>
          <p:cNvCxnSpPr/>
          <p:nvPr>
            <p:custDataLst>
              <p:tags r:id="rId6"/>
            </p:custDataLst>
          </p:nvPr>
        </p:nvCxnSpPr>
        <p:spPr>
          <a:xfrm>
            <a:off x="3922713" y="2737803"/>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직사각형 8"/>
          <p:cNvSpPr/>
          <p:nvPr>
            <p:custDataLst>
              <p:tags r:id="rId7"/>
            </p:custDataLst>
          </p:nvPr>
        </p:nvSpPr>
        <p:spPr>
          <a:xfrm>
            <a:off x="3419475" y="3511550"/>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22C4AA"/>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02</a:t>
            </a:r>
            <a:endParaRPr kumimoji="0" lang="ko-KR" altLang="en-US" sz="2000" b="0" i="0" u="none" strike="noStrike" kern="1200" cap="none" spc="0" normalizeH="0" baseline="0" noProof="0" dirty="0">
              <a:ln>
                <a:noFill/>
              </a:ln>
              <a:solidFill>
                <a:srgbClr val="22C4AA"/>
              </a:solidFill>
              <a:effectLst>
                <a:outerShdw blurRad="38100" dist="38100" dir="2700000" algn="tl">
                  <a:srgbClr val="000000">
                    <a:alpha val="43137"/>
                  </a:srgbClr>
                </a:outerShdw>
              </a:effectLst>
              <a:uLnTx/>
              <a:uFillTx/>
              <a:latin typeface="+mn-lt"/>
              <a:ea typeface="+mn-ea"/>
              <a:cs typeface="+mn-cs"/>
            </a:endParaRPr>
          </a:p>
        </p:txBody>
      </p:sp>
      <p:cxnSp>
        <p:nvCxnSpPr>
          <p:cNvPr id="10" name="직선 연결선 9"/>
          <p:cNvCxnSpPr/>
          <p:nvPr>
            <p:custDataLst>
              <p:tags r:id="rId8"/>
            </p:custDataLst>
          </p:nvPr>
        </p:nvCxnSpPr>
        <p:spPr>
          <a:xfrm>
            <a:off x="3952558" y="3548063"/>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직사각형 10"/>
          <p:cNvSpPr/>
          <p:nvPr>
            <p:custDataLst>
              <p:tags r:id="rId9"/>
            </p:custDataLst>
          </p:nvPr>
        </p:nvSpPr>
        <p:spPr>
          <a:xfrm>
            <a:off x="4008755" y="3465195"/>
            <a:ext cx="534479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Personal data and what con</a:t>
            </a:r>
            <a:r>
              <a:rPr lang="en-US" sz="2000" b="1" dirty="0">
                <a:solidFill>
                  <a:schemeClr val="accent1"/>
                </a:solidFill>
                <a:sym typeface="+mn-ea"/>
              </a:rPr>
              <a:t>stitutes personal </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2" name="직사각형 11"/>
          <p:cNvSpPr/>
          <p:nvPr>
            <p:custDataLst>
              <p:tags r:id="rId10"/>
            </p:custDataLst>
          </p:nvPr>
        </p:nvSpPr>
        <p:spPr>
          <a:xfrm>
            <a:off x="3419475" y="4238625"/>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5E81E4"/>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03</a:t>
            </a:r>
            <a:endParaRPr kumimoji="0" lang="ko-KR" altLang="en-US" sz="2000" b="0" i="0" u="none" strike="noStrike" kern="1200" cap="none" spc="0" normalizeH="0" baseline="0" noProof="0" dirty="0">
              <a:ln>
                <a:noFill/>
              </a:ln>
              <a:solidFill>
                <a:srgbClr val="5E81E4"/>
              </a:solidFill>
              <a:effectLst>
                <a:outerShdw blurRad="38100" dist="38100" dir="2700000" algn="tl">
                  <a:srgbClr val="000000">
                    <a:alpha val="43137"/>
                  </a:srgbClr>
                </a:outerShdw>
              </a:effectLst>
              <a:uLnTx/>
              <a:uFillTx/>
              <a:latin typeface="+mn-lt"/>
              <a:ea typeface="+mn-ea"/>
              <a:cs typeface="+mn-cs"/>
            </a:endParaRPr>
          </a:p>
        </p:txBody>
      </p:sp>
      <p:sp>
        <p:nvSpPr>
          <p:cNvPr id="13" name="직사각형 12"/>
          <p:cNvSpPr/>
          <p:nvPr>
            <p:custDataLst>
              <p:tags r:id="rId11"/>
            </p:custDataLst>
          </p:nvPr>
        </p:nvSpPr>
        <p:spPr>
          <a:xfrm>
            <a:off x="3952875" y="4162425"/>
            <a:ext cx="5184140"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data subject rights, data breach and reporting</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4" name="직사각형 13"/>
          <p:cNvSpPr/>
          <p:nvPr>
            <p:custDataLst>
              <p:tags r:id="rId12"/>
            </p:custDataLst>
          </p:nvPr>
        </p:nvSpPr>
        <p:spPr>
          <a:xfrm>
            <a:off x="3419475" y="5021263"/>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324FC8"/>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04</a:t>
            </a:r>
            <a:endParaRPr kumimoji="0" lang="ko-KR" altLang="en-US" sz="2000" b="0" i="0" u="none" strike="noStrike" kern="1200" cap="none" spc="0" normalizeH="0" baseline="0" noProof="0" dirty="0">
              <a:ln>
                <a:noFill/>
              </a:ln>
              <a:solidFill>
                <a:srgbClr val="324FC8"/>
              </a:solidFill>
              <a:effectLst>
                <a:outerShdw blurRad="38100" dist="38100" dir="2700000" algn="tl">
                  <a:srgbClr val="000000">
                    <a:alpha val="43137"/>
                  </a:srgbClr>
                </a:outerShdw>
              </a:effectLst>
              <a:uLnTx/>
              <a:uFillTx/>
              <a:latin typeface="+mn-lt"/>
              <a:ea typeface="+mn-ea"/>
              <a:cs typeface="+mn-cs"/>
            </a:endParaRPr>
          </a:p>
        </p:txBody>
      </p:sp>
      <p:cxnSp>
        <p:nvCxnSpPr>
          <p:cNvPr id="15" name="직선 연결선 14"/>
          <p:cNvCxnSpPr/>
          <p:nvPr>
            <p:custDataLst>
              <p:tags r:id="rId13"/>
            </p:custDataLst>
          </p:nvPr>
        </p:nvCxnSpPr>
        <p:spPr>
          <a:xfrm>
            <a:off x="3899853" y="5010785"/>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직사각형 15"/>
          <p:cNvSpPr/>
          <p:nvPr>
            <p:custDataLst>
              <p:tags r:id="rId14"/>
            </p:custDataLst>
          </p:nvPr>
        </p:nvSpPr>
        <p:spPr>
          <a:xfrm>
            <a:off x="4043680" y="4982845"/>
            <a:ext cx="497522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Legal bases for processing Personal data</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7" name="직사각형 16"/>
          <p:cNvSpPr/>
          <p:nvPr>
            <p:custDataLst>
              <p:tags r:id="rId15"/>
            </p:custDataLst>
          </p:nvPr>
        </p:nvSpPr>
        <p:spPr>
          <a:xfrm>
            <a:off x="3419475" y="5761038"/>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5647CC"/>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05</a:t>
            </a:r>
            <a:endParaRPr kumimoji="0" lang="ko-KR" altLang="en-US" sz="2000" b="0" i="0" u="none" strike="noStrike" kern="1200" cap="none" spc="0" normalizeH="0" baseline="0" noProof="0" dirty="0">
              <a:ln>
                <a:noFill/>
              </a:ln>
              <a:solidFill>
                <a:srgbClr val="5647CC"/>
              </a:solidFill>
              <a:effectLst>
                <a:outerShdw blurRad="38100" dist="38100" dir="2700000" algn="tl">
                  <a:srgbClr val="000000">
                    <a:alpha val="43137"/>
                  </a:srgbClr>
                </a:outerShdw>
              </a:effectLst>
              <a:uLnTx/>
              <a:uFillTx/>
              <a:latin typeface="+mn-lt"/>
              <a:ea typeface="+mn-ea"/>
              <a:cs typeface="+mn-cs"/>
            </a:endParaRPr>
          </a:p>
        </p:txBody>
      </p:sp>
      <p:cxnSp>
        <p:nvCxnSpPr>
          <p:cNvPr id="18" name="직선 연결선 17"/>
          <p:cNvCxnSpPr/>
          <p:nvPr>
            <p:custDataLst>
              <p:tags r:id="rId16"/>
            </p:custDataLst>
          </p:nvPr>
        </p:nvCxnSpPr>
        <p:spPr>
          <a:xfrm>
            <a:off x="3935413" y="5877560"/>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직사각형 18"/>
          <p:cNvSpPr/>
          <p:nvPr>
            <p:custDataLst>
              <p:tags r:id="rId17"/>
            </p:custDataLst>
          </p:nvPr>
        </p:nvSpPr>
        <p:spPr>
          <a:xfrm>
            <a:off x="4008120" y="5802630"/>
            <a:ext cx="6748780" cy="55308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Data controller,data processor and breach penalties </a:t>
            </a:r>
            <a:endParaRPr lang="en-US" sz="1000"/>
          </a:p>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ko-KR" sz="1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cxnSp>
        <p:nvCxnSpPr>
          <p:cNvPr id="26" name="직선 연결선 25"/>
          <p:cNvCxnSpPr/>
          <p:nvPr>
            <p:custDataLst>
              <p:tags r:id="rId18"/>
            </p:custDataLst>
          </p:nvPr>
        </p:nvCxnSpPr>
        <p:spPr>
          <a:xfrm>
            <a:off x="3899853" y="4277360"/>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13" name="직사각형 24"/>
          <p:cNvSpPr/>
          <p:nvPr/>
        </p:nvSpPr>
        <p:spPr>
          <a:xfrm>
            <a:off x="62230" y="22860"/>
            <a:ext cx="11160760" cy="989965"/>
          </a:xfrm>
          <a:prstGeom prst="rect">
            <a:avLst/>
          </a:prstGeom>
          <a:noFill/>
          <a:ln w="9525">
            <a:noFill/>
          </a:ln>
        </p:spPr>
        <p:txBody>
          <a:bodyPr wrap="square">
            <a:noAutofit/>
          </a:bodyPr>
          <a:p>
            <a:pPr algn="l"/>
            <a:r>
              <a:rPr lang="en-US" sz="2000" b="1" dirty="0">
                <a:solidFill>
                  <a:srgbClr val="C00000"/>
                </a:solidFill>
                <a:sym typeface="+mn-ea"/>
              </a:rPr>
              <a:t>                  </a:t>
            </a:r>
            <a:r>
              <a:rPr lang="en-US" sz="2800" b="1" dirty="0">
                <a:solidFill>
                  <a:srgbClr val="C00000"/>
                </a:solidFill>
                <a:sym typeface="+mn-ea"/>
              </a:rPr>
              <a:t>GDPR AND NDPR REGULATION AWARENESS TRAINING OBJECTIVES</a:t>
            </a:r>
            <a:endParaRPr lang="en-US" altLang="en-US" sz="2800" b="1" dirty="0">
              <a:solidFill>
                <a:srgbClr val="C00000"/>
              </a:solidFill>
              <a:latin typeface="Arial" panose="020B0604020202020204" pitchFamily="34" charset="0"/>
              <a:ea typeface="HY견고딕" pitchFamily="18" charset="-127"/>
              <a:sym typeface="+mn-ea"/>
            </a:endParaRPr>
          </a:p>
        </p:txBody>
      </p:sp>
      <p:pic>
        <p:nvPicPr>
          <p:cNvPr id="8214" name="Picture 3" descr="D:\아초_C\ah\템플릿작업\템플릿_27\png\05.png"/>
          <p:cNvPicPr>
            <a:picLocks noChangeAspect="1"/>
          </p:cNvPicPr>
          <p:nvPr/>
        </p:nvPicPr>
        <p:blipFill>
          <a:blip r:embed="rId19"/>
          <a:stretch>
            <a:fillRect/>
          </a:stretch>
        </p:blipFill>
        <p:spPr>
          <a:xfrm>
            <a:off x="2171700" y="765175"/>
            <a:ext cx="3678238" cy="1263650"/>
          </a:xfrm>
          <a:prstGeom prst="rect">
            <a:avLst/>
          </a:prstGeom>
          <a:noFill/>
          <a:ln w="9525">
            <a:noFill/>
          </a:ln>
        </p:spPr>
      </p:pic>
      <p:pic>
        <p:nvPicPr>
          <p:cNvPr id="3" name="Picture 2"/>
          <p:cNvPicPr>
            <a:picLocks noChangeAspect="1"/>
          </p:cNvPicPr>
          <p:nvPr/>
        </p:nvPicPr>
        <p:blipFill>
          <a:blip r:embed="rId20"/>
          <a:stretch>
            <a:fillRect/>
          </a:stretch>
        </p:blipFill>
        <p:spPr>
          <a:xfrm>
            <a:off x="11402695" y="24130"/>
            <a:ext cx="789305" cy="890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wdUpDiag">
          <a:fgClr>
            <a:schemeClr val="accent3">
              <a:lumMod val="60000"/>
              <a:lumOff val="40000"/>
            </a:schemeClr>
          </a:fgClr>
          <a:bgClr>
            <a:schemeClr val="bg1"/>
          </a:bgClr>
        </a:pattFill>
        <a:effectLst/>
      </p:bgPr>
    </p:bg>
    <p:spTree>
      <p:nvGrpSpPr>
        <p:cNvPr id="1" name=""/>
        <p:cNvGrpSpPr/>
        <p:nvPr/>
      </p:nvGrpSpPr>
      <p:grpSpPr/>
      <p:sp>
        <p:nvSpPr>
          <p:cNvPr id="3" name="Text Box 2"/>
          <p:cNvSpPr txBox="1"/>
          <p:nvPr/>
        </p:nvSpPr>
        <p:spPr>
          <a:xfrm>
            <a:off x="7687310" y="542290"/>
            <a:ext cx="4504690" cy="2886710"/>
          </a:xfrm>
          <a:prstGeom prst="rect">
            <a:avLst/>
          </a:prstGeom>
          <a:noFill/>
        </p:spPr>
        <p:txBody>
          <a:bodyPr wrap="square" rtlCol="0">
            <a:noAutofit/>
          </a:bodyPr>
          <a:p>
            <a:r>
              <a:rPr lang="en-US" altLang="en-US" sz="3600" i="1">
                <a:sym typeface="+mn-ea"/>
              </a:rPr>
              <a:t>Personal Data is any information that relates to an identified or identifiable individual, either directly (e.g., name, ID number) or indirectly (e.g., location data, online identifier).</a:t>
            </a:r>
            <a:endParaRPr lang="en-US" sz="3600" i="1"/>
          </a:p>
        </p:txBody>
      </p:sp>
      <p:sp>
        <p:nvSpPr>
          <p:cNvPr id="6" name="Text Box 5"/>
          <p:cNvSpPr txBox="1"/>
          <p:nvPr/>
        </p:nvSpPr>
        <p:spPr>
          <a:xfrm>
            <a:off x="885825" y="0"/>
            <a:ext cx="5953760" cy="441325"/>
          </a:xfrm>
          <a:prstGeom prst="rect">
            <a:avLst/>
          </a:prstGeom>
          <a:noFill/>
        </p:spPr>
        <p:txBody>
          <a:bodyPr wrap="square" rtlCol="0">
            <a:noAutofit/>
          </a:bodyPr>
          <a:p>
            <a:r>
              <a:rPr lang="en-US" sz="3200">
                <a:latin typeface="MS PGothic" panose="020B0600070205080204" charset="-128"/>
                <a:ea typeface="MS PGothic" panose="020B0600070205080204" charset="-128"/>
              </a:rPr>
              <a:t>           What is Personal Data? </a:t>
            </a:r>
            <a:endParaRPr lang="en-US" sz="3200">
              <a:latin typeface="MS PGothic" panose="020B0600070205080204" charset="-128"/>
              <a:ea typeface="MS PGothic" panose="020B0600070205080204" charset="-128"/>
            </a:endParaRPr>
          </a:p>
        </p:txBody>
      </p:sp>
      <p:pic>
        <p:nvPicPr>
          <p:cNvPr id="9" name="Picture 8"/>
          <p:cNvPicPr preferRelativeResize="0">
            <a:picLocks noChangeAspect="1"/>
          </p:cNvPicPr>
          <p:nvPr/>
        </p:nvPicPr>
        <p:blipFill>
          <a:blip r:embed="rId1"/>
          <a:stretch>
            <a:fillRect/>
          </a:stretch>
        </p:blipFill>
        <p:spPr>
          <a:xfrm>
            <a:off x="0" y="541655"/>
            <a:ext cx="7687945" cy="6315710"/>
          </a:xfrm>
          <a:prstGeom prst="rect">
            <a:avLst/>
          </a:prstGeom>
          <a:pattFill prst="trellis">
            <a:fgClr>
              <a:schemeClr val="accent3"/>
            </a:fgClr>
            <a:bgClr>
              <a:srgbClr val="92D050"/>
            </a:bgClr>
          </a:pattFill>
          <a:ln>
            <a:noFill/>
            <a:miter lim="800000"/>
            <a:headEnd/>
            <a:tailEnd/>
          </a:ln>
        </p:spPr>
      </p:pic>
      <p:pic>
        <p:nvPicPr>
          <p:cNvPr id="10" name="Picture 9"/>
          <p:cNvPicPr>
            <a:picLocks noChangeAspect="1"/>
          </p:cNvPicPr>
          <p:nvPr/>
        </p:nvPicPr>
        <p:blipFill>
          <a:blip r:embed="rId2"/>
          <a:stretch>
            <a:fillRect/>
          </a:stretch>
        </p:blipFill>
        <p:spPr>
          <a:xfrm>
            <a:off x="11562080" y="24130"/>
            <a:ext cx="629920" cy="710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48130" y="-128905"/>
            <a:ext cx="13740130" cy="6986905"/>
          </a:xfrm>
          <a:prstGeom prst="rect">
            <a:avLst/>
          </a:prstGeom>
        </p:spPr>
      </p:pic>
      <p:pic>
        <p:nvPicPr>
          <p:cNvPr id="3" name="Picture 2"/>
          <p:cNvPicPr>
            <a:picLocks noChangeAspect="1"/>
          </p:cNvPicPr>
          <p:nvPr/>
        </p:nvPicPr>
        <p:blipFill>
          <a:blip r:embed="rId2"/>
          <a:stretch>
            <a:fillRect/>
          </a:stretch>
        </p:blipFill>
        <p:spPr>
          <a:xfrm>
            <a:off x="11402630" y="24125"/>
            <a:ext cx="704801" cy="890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p:nvPr/>
        </p:nvPicPr>
        <p:blipFill>
          <a:blip r:embed="rId1"/>
          <a:stretch>
            <a:fillRect/>
          </a:stretch>
        </p:blipFill>
        <p:spPr>
          <a:xfrm>
            <a:off x="-2324100" y="-6000750"/>
            <a:ext cx="16840200" cy="18573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635" y="38100"/>
            <a:ext cx="12192635" cy="6856730"/>
          </a:xfrm>
          <a:prstGeom prst="rect">
            <a:avLst/>
          </a:prstGeom>
        </p:spPr>
      </p:pic>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635" y="14605"/>
            <a:ext cx="12191365" cy="6769100"/>
          </a:xfrm>
          <a:prstGeom prst="rect">
            <a:avLst/>
          </a:prstGeom>
        </p:spPr>
      </p:pic>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pic>
        <p:nvPicPr>
          <p:cNvPr id="8" name="Picture 7"/>
          <p:cNvPicPr>
            <a:picLocks noChangeAspect="1"/>
          </p:cNvPicPr>
          <p:nvPr/>
        </p:nvPicPr>
        <p:blipFill>
          <a:blip r:embed="rId1"/>
          <a:stretch>
            <a:fillRect/>
          </a:stretch>
        </p:blipFill>
        <p:spPr>
          <a:xfrm>
            <a:off x="11446510" y="24130"/>
            <a:ext cx="746125" cy="704850"/>
          </a:xfrm>
          <a:prstGeom prst="rect">
            <a:avLst/>
          </a:prstGeom>
        </p:spPr>
      </p:pic>
      <p:pic>
        <p:nvPicPr>
          <p:cNvPr id="3" name="Picture 2"/>
          <p:cNvPicPr>
            <a:picLocks noChangeAspect="1"/>
          </p:cNvPicPr>
          <p:nvPr/>
        </p:nvPicPr>
        <p:blipFill>
          <a:blip r:embed="rId2"/>
          <a:stretch>
            <a:fillRect/>
          </a:stretch>
        </p:blipFill>
        <p:spPr>
          <a:xfrm>
            <a:off x="243205" y="1864360"/>
            <a:ext cx="6934200" cy="3724275"/>
          </a:xfrm>
          <a:prstGeom prst="rect">
            <a:avLst/>
          </a:prstGeom>
        </p:spPr>
      </p:pic>
      <p:pic>
        <p:nvPicPr>
          <p:cNvPr id="2" name="Picture 1"/>
          <p:cNvPicPr preferRelativeResize="0">
            <a:picLocks noChangeAspect="1"/>
          </p:cNvPicPr>
          <p:nvPr/>
        </p:nvPicPr>
        <p:blipFill>
          <a:blip r:embed="rId2"/>
          <a:stretch>
            <a:fillRect/>
          </a:stretch>
        </p:blipFill>
        <p:spPr>
          <a:xfrm>
            <a:off x="-82550" y="1864360"/>
            <a:ext cx="12192635" cy="4993640"/>
          </a:xfrm>
          <a:prstGeom prst="rect">
            <a:avLst/>
          </a:prstGeom>
          <a:solidFill>
            <a:schemeClr val="accent4">
              <a:lumMod val="40000"/>
              <a:lumOff val="60000"/>
            </a:schemeClr>
          </a:solidFill>
        </p:spPr>
      </p:pic>
      <p:sp>
        <p:nvSpPr>
          <p:cNvPr id="6" name="Text Box 5"/>
          <p:cNvSpPr txBox="1"/>
          <p:nvPr/>
        </p:nvSpPr>
        <p:spPr>
          <a:xfrm>
            <a:off x="901700" y="635"/>
            <a:ext cx="4064000" cy="2423795"/>
          </a:xfrm>
          <a:prstGeom prst="rect">
            <a:avLst/>
          </a:prstGeom>
          <a:noFill/>
        </p:spPr>
        <p:txBody>
          <a:bodyPr wrap="square" rtlCol="0">
            <a:noAutofit/>
          </a:bodyPr>
          <a:p>
            <a:r>
              <a:rPr lang="en-US" altLang="en-US" b="1">
                <a:solidFill>
                  <a:srgbClr val="FF0000"/>
                </a:solidFill>
                <a:sym typeface="+mn-ea"/>
              </a:rPr>
              <a:t>A data breach occurs when sensitive, confidential, or protected information is accessed, disclosed, or used without authorization.</a:t>
            </a:r>
            <a:endParaRPr lang="en-US" altLang="en-US" b="1">
              <a:solidFill>
                <a:srgbClr val="FF0000"/>
              </a:solidFill>
            </a:endParaRPr>
          </a:p>
          <a:p>
            <a:endParaRPr lang="en-US"/>
          </a:p>
        </p:txBody>
      </p:sp>
      <p:sp>
        <p:nvSpPr>
          <p:cNvPr id="7" name="Text Box 6"/>
          <p:cNvSpPr txBox="1"/>
          <p:nvPr/>
        </p:nvSpPr>
        <p:spPr>
          <a:xfrm>
            <a:off x="7005320" y="133350"/>
            <a:ext cx="5484495" cy="3926840"/>
          </a:xfrm>
          <a:prstGeom prst="rect">
            <a:avLst/>
          </a:prstGeom>
          <a:noFill/>
        </p:spPr>
        <p:txBody>
          <a:bodyPr wrap="square" rtlCol="0">
            <a:noAutofit/>
          </a:bodyPr>
          <a:p>
            <a:r>
              <a:rPr lang="en-US" altLang="en-US" b="1">
                <a:solidFill>
                  <a:srgbClr val="FF0000"/>
                </a:solidFill>
                <a:sym typeface="+mn-ea"/>
              </a:rPr>
              <a:t>Examples:</a:t>
            </a:r>
            <a:endParaRPr lang="en-US" altLang="en-US" b="1">
              <a:solidFill>
                <a:srgbClr val="FF0000"/>
              </a:solidFill>
            </a:endParaRPr>
          </a:p>
          <a:p>
            <a:r>
              <a:rPr lang="en-US" altLang="en-US" b="1">
                <a:solidFill>
                  <a:srgbClr val="FF0000"/>
                </a:solidFill>
                <a:sym typeface="+mn-ea"/>
              </a:rPr>
              <a:t>An employee accidentally emails customer banking details to the wrong recipient.</a:t>
            </a:r>
            <a:endParaRPr lang="en-US" altLang="en-US" b="1">
              <a:solidFill>
                <a:srgbClr val="FF0000"/>
              </a:solidFill>
            </a:endParaRPr>
          </a:p>
          <a:p>
            <a:endParaRPr lang="en-US" altLang="en-US" b="1">
              <a:solidFill>
                <a:srgbClr val="FF0000"/>
              </a:solidFill>
            </a:endParaRPr>
          </a:p>
          <a:p>
            <a:r>
              <a:rPr lang="en-US" altLang="en-US" b="1">
                <a:solidFill>
                  <a:srgbClr val="FF0000"/>
                </a:solidFill>
                <a:sym typeface="+mn-ea"/>
              </a:rPr>
              <a:t>Hackers gain unauthorized access to a company’s database and steal customer personal information.</a:t>
            </a:r>
            <a:endParaRPr lang="en-US" altLang="en-US" b="1">
              <a:solidFill>
                <a:srgbClr val="FF0000"/>
              </a:solidFill>
            </a:endParaRPr>
          </a:p>
          <a:p>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00.xml><?xml version="1.0" encoding="utf-8"?>
<p:tagLst xmlns:p="http://schemas.openxmlformats.org/presentationml/2006/main">
  <p:tag name="KSO_WM_UNIT_ISNUMDGMTITLE" val="0"/>
  <p:tag name="KSO_WM_UNIT_SUBTYPE" val="b"/>
  <p:tag name="KSO_WM_UNIT_PRESET_TEXT" val="署名"/>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10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0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51"/>
</p:tagLst>
</file>

<file path=ppt/tags/tag10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51"/>
</p:tagLst>
</file>

<file path=ppt/tags/tag108.xml><?xml version="1.0" encoding="utf-8"?>
<p:tagLst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51"/>
</p:tagLst>
</file>

<file path=ppt/tags/tag10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10.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2.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i*13"/>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6.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f*4"/>
  <p:tag name="KSO_WM_UNIT_LAYERLEVEL" val="1"/>
  <p:tag name="KSO_WM_TAG_VERSION" val="3.0"/>
  <p:tag name="KSO_WM_BEAUTIFY_FLAG" val="#wm#"/>
</p:tagLst>
</file>

<file path=ppt/tags/tag127.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12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2*a*1"/>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2*i*1"/>
  <p:tag name="KSO_WM_UNIT_LAYERLEVEL" val="1"/>
  <p:tag name="KSO_WM_TAG_VERSION" val="3.0"/>
  <p:tag name="KSO_WM_BEAUTIFY_FLAG" val="#wm#"/>
</p:tagLst>
</file>

<file path=ppt/tags/tag13.xml><?xml version="1.0" encoding="utf-8"?>
<p:tagLst xmlns:p="http://schemas.openxmlformats.org/presentationml/2006/main">
  <p:tag name="KSO_WM_UNIT_ISCONTENTSTITLE" val="0"/>
  <p:tag name="KSO_WM_UNIT_ISNUMDGMTITLE" val="0"/>
  <p:tag name="KSO_WM_UNIT_PRESET_TEXT" val="单击此处编辑副标题"/>
  <p:tag name="KSO_WM_UNIT_NOCLEAR" val="0"/>
  <p:tag name="KSO_WM_UNIT_VALUE" val="3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2*i*2"/>
  <p:tag name="KSO_WM_UNIT_LAYERLEVEL" val="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3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9.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_4*e*1"/>
  <p:tag name="KSO_WM_UNIT_LAYERLEVEL" val="1"/>
  <p:tag name="KSO_WM_TAG_VERSION" val="3.0"/>
  <p:tag name="KSO_WM_BEAUTIFY_FLAG" val="#wm#"/>
</p:tagLst>
</file>

<file path=ppt/tags/tag1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4*a*1"/>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6.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147.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14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5*a*1"/>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5*i*1"/>
  <p:tag name="KSO_WM_UNIT_LAYERLEVEL" val="1"/>
  <p:tag name="KSO_WM_TAG_VERSION" val="3.0"/>
  <p:tag name="KSO_WM_BEAUTIFY_FLAG" val="#wm#"/>
</p:tagLst>
</file>

<file path=ppt/tags/tag1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5*i*2"/>
  <p:tag name="KSO_WM_UNIT_LAYERLEVEL" val="1"/>
  <p:tag name="KSO_WM_TAG_VERSION" val="3.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4.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1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156.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15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15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6*a*1"/>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6*i*1"/>
  <p:tag name="KSO_WM_UNIT_LAYERLEVEL" val="1"/>
  <p:tag name="KSO_WM_TAG_VERSION" val="3.0"/>
  <p:tag name="KSO_WM_BEAUTIFY_FLAG" val="#wm#"/>
</p:tagLst>
</file>

<file path=ppt/tags/tag1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6*i*2"/>
  <p:tag name="KSO_WM_UNIT_LAYERLEVEL" val="1"/>
  <p:tag name="KSO_WM_TAG_VERSION" val="3.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7*a*1"/>
  <p:tag name="KSO_WM_UNIT_LAYERLEVEL" val="1"/>
  <p:tag name="KSO_WM_TAG_VERSION" val="3.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7*i*1"/>
  <p:tag name="KSO_WM_UNIT_LAYERLEVEL" val="1"/>
  <p:tag name="KSO_WM_TAG_VERSION" val="3.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7*i*2"/>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xml><?xml version="1.0" encoding="utf-8"?>
<p:tagLst xmlns:p="http://schemas.openxmlformats.org/presentationml/2006/main">
  <p:tag name="KSO_WM_UNIT_ISNUMDGMTITLE" val="0"/>
  <p:tag name="KSO_WM_UNIT_SUBTYPE" val="g"/>
  <p:tag name="KSO_WM_UNIT_PRESET_TEXT" val="公司名"/>
  <p:tag name="KSO_WM_UNIT_NOCLEAR" val="0"/>
  <p:tag name="KSO_WM_UNIT_VALUE" val="3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BEAUTIFY_FLAG" val="#wm#"/>
</p:tagLst>
</file>

<file path=ppt/tags/tag175.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9.xml><?xml version="1.0" encoding="utf-8"?>
<p:tagLst xmlns:p="http://schemas.openxmlformats.org/presentationml/2006/main">
  <p:tag name="KSO_WM_UNIT_ISCONTENTSTITLE" val="0"/>
  <p:tag name="KSO_WM_UNIT_ISNUMDGMTITLE" val="0"/>
  <p:tag name="KSO_WM_UNIT_PRESET_TEXT" val="添加文档副标题"/>
  <p:tag name="KSO_WM_UNIT_NOCLEAR" val="0"/>
  <p:tag name="KSO_WM_UNIT_VALUE" val="17"/>
  <p:tag name="KSO_WM_UNIT_HIGHLIGHT" val="0"/>
  <p:tag name="KSO_WM_UNIT_COMPATIBLE" val="0"/>
  <p:tag name="KSO_WM_UNIT_DIAGRAM_ISNUMVISUAL" val="0"/>
  <p:tag name="KSO_WM_UNIT_DIAGRAM_ISREFERUNIT" val="0"/>
  <p:tag name="KSO_WM_UNIT_CONTENT_GROUP_TYPE" val="titlestyle"/>
  <p:tag name="KSO_WM_UNIT_TYPE" val="b"/>
  <p:tag name="KSO_WM_UNIT_INDEX" val="1"/>
  <p:tag name="KSO_WM_UNIT_ID" val="_10*b*1"/>
  <p:tag name="KSO_WM_UNIT_LAYERLEVEL" val="1"/>
  <p:tag name="KSO_WM_TAG_VERSION" val="3.0"/>
  <p:tag name="KSO_WM_BEAUTIFY_FLAG" val="#wm#"/>
</p:tagLst>
</file>

<file path=ppt/tags/tag18.xml><?xml version="1.0" encoding="utf-8"?>
<p:tagLst xmlns:p="http://schemas.openxmlformats.org/presentationml/2006/main">
  <p:tag name="KSO_WM_UNIT_ISNUMDGMTITLE" val="0"/>
  <p:tag name="KSO_WM_UNIT_SUBTYPE" val="b"/>
  <p:tag name="KSO_WM_UNIT_PRESET_TEXT" val="署名"/>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180.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10*a*1"/>
  <p:tag name="KSO_WM_UNIT_LAYERLEVEL" val="1"/>
  <p:tag name="KSO_WM_TAG_VERSION" val="3.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10*i*1"/>
  <p:tag name="KSO_WM_UNIT_LAYERLEVEL" val="1"/>
  <p:tag name="KSO_WM_TAG_VERSION" val="3.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10*i*2"/>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1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3.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1*i*11"/>
  <p:tag name="KSO_WM_UNIT_LAYERLEVEL" val="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1*i*12"/>
  <p:tag name="KSO_WM_UNIT_LAYERLEVEL" val="1"/>
  <p:tag name="KSO_WM_TAG_VERSION" val="3.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1*i*13"/>
  <p:tag name="KSO_WM_UNIT_LAYERLEVEL" val="1"/>
  <p:tag name="KSO_WM_TAG_VERSION" val="3.0"/>
  <p:tag name="KSO_WM_BEAUTIFY_FLAG" val="#wm#"/>
</p:tagLst>
</file>

<file path=ppt/tags/tag197.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1*a*1"/>
  <p:tag name="KSO_WM_UNIT_LAYERLEVEL" val="1"/>
  <p:tag name="KSO_WM_TAG_VERSION" val="3.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01.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1*f*4"/>
  <p:tag name="KSO_WM_UNIT_LAYERLEVEL" val="1"/>
  <p:tag name="KSO_WM_TAG_VERSION" val="3.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0*i*1"/>
  <p:tag name="KSO_WM_UNIT_LAYERLEVEL" val="1"/>
  <p:tag name="KSO_WM_TAG_VERSION" val="3.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0*i*2"/>
  <p:tag name="KSO_WM_UNIT_LAYERLEVEL" val="1"/>
  <p:tag name="KSO_WM_TAG_VERSION" val="3.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8.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81"/>
</p:tagLst>
</file>

<file path=ppt/tags/tag209.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81"/>
</p:tagLst>
</file>

<file path=ppt/tags/tag2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10.xml><?xml version="1.0" encoding="utf-8"?>
<p:tagLst xmlns:p="http://schemas.openxmlformats.org/presentationml/2006/main">
  <p:tag name="KSO_WM_SPECIAL_SOURCE" val="bdnull"/>
  <p:tag name="KSO_WM_TEMPLATE_THUMBS_INDEX" val="1、11"/>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8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327_1*i*1"/>
  <p:tag name="KSO_WM_TEMPLATE_CATEGORY" val="custom"/>
  <p:tag name="KSO_WM_TEMPLATE_INDEX" val="20238327"/>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8327_1*i*2"/>
  <p:tag name="KSO_WM_TEMPLATE_CATEGORY" val="custom"/>
  <p:tag name="KSO_WM_TEMPLATE_INDEX" val="20238327"/>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327"/>
  <p:tag name="KSO_WM_UNIT_ID" val="custom20238327_1*a*1"/>
  <p:tag name="KSO_WM_UNIT_PRESET_TEXT" val="The title goes here"/>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VALUE" val="1298*129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327_1*d*1"/>
  <p:tag name="KSO_WM_TEMPLATE_CATEGORY" val="custom"/>
  <p:tag name="KSO_WM_TEMPLATE_INDEX" val="20238327"/>
  <p:tag name="KSO_WM_UNIT_LAYERLEVEL" val="1"/>
  <p:tag name="KSO_WM_TAG_VERSION" val="3.0"/>
  <p:tag name="KSO_WM_BEAUTIFY_FLAG" val="#wm#"/>
  <p:tag name="KSO_WM_UNIT_LINE_FORE_SCHEMECOLOR_INDEX" val="5"/>
  <p:tag name="KSO_WM_UNIT_LINE_FILL_TYPE" val="2"/>
  <p:tag name="KSO_WM_UNIT_USESOURCEFORMAT_APPLY" val="1"/>
</p:tagLst>
</file>

<file path=ppt/tags/tag215.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54.7*157.75"/>
  <p:tag name="KSO_WM_SLIDE_POSITION" val="111.364*280.55"/>
  <p:tag name="KSO_WM_TEMPLATE_INDEX" val="20238327"/>
  <p:tag name="KSO_WM_TEMPLATE_SUBCATEGORY" val="0"/>
  <p:tag name="KSO_WM_SLIDE_INDEX" val="1"/>
  <p:tag name="KSO_WM_TAG_VERSION" val="3.0"/>
  <p:tag name="KSO_WM_SLIDE_ID" val="custom20238327_1"/>
  <p:tag name="KSO_WM_SLIDE_ITEM_CNT" val="1"/>
  <p:tag name="KSO_WM_SPECIAL_SOURCE" val="bdnull"/>
</p:tagLst>
</file>

<file path=ppt/tags/tag216.xml><?xml version="1.0" encoding="utf-8"?>
<p:tagLst xmlns:p="http://schemas.openxmlformats.org/presentationml/2006/main">
  <p:tag name="KSO_WM_DIAGRAM_VIRTUALLY_FRAME" val="{&quot;height&quot;:291.5749606299213,&quot;left&quot;:269.25,&quot;top&quot;:208.87503937007872,&quot;width&quot;:577.75}"/>
</p:tagLst>
</file>

<file path=ppt/tags/tag217.xml><?xml version="1.0" encoding="utf-8"?>
<p:tagLst xmlns:p="http://schemas.openxmlformats.org/presentationml/2006/main">
  <p:tag name="KSO_WM_DIAGRAM_VIRTUALLY_FRAME" val="{&quot;height&quot;:291.5749606299213,&quot;left&quot;:269.25,&quot;top&quot;:208.87503937007872,&quot;width&quot;:577.75}"/>
</p:tagLst>
</file>

<file path=ppt/tags/tag218.xml><?xml version="1.0" encoding="utf-8"?>
<p:tagLst xmlns:p="http://schemas.openxmlformats.org/presentationml/2006/main">
  <p:tag name="KSO_WM_DIAGRAM_VIRTUALLY_FRAME" val="{&quot;height&quot;:291.5749606299213,&quot;left&quot;:269.25,&quot;top&quot;:208.87503937007872,&quot;width&quot;:577.75}"/>
</p:tagLst>
</file>

<file path=ppt/tags/tag219.xml><?xml version="1.0" encoding="utf-8"?>
<p:tagLst xmlns:p="http://schemas.openxmlformats.org/presentationml/2006/main">
  <p:tag name="KSO_WM_DIAGRAM_VIRTUALLY_FRAME" val="{&quot;height&quot;:291.5749606299213,&quot;left&quot;:269.25,&quot;top&quot;:208.87503937007872,&quot;width&quot;:577.75}"/>
</p:tagLst>
</file>

<file path=ppt/tags/tag2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220.xml><?xml version="1.0" encoding="utf-8"?>
<p:tagLst xmlns:p="http://schemas.openxmlformats.org/presentationml/2006/main">
  <p:tag name="KSO_WM_DIAGRAM_VIRTUALLY_FRAME" val="{&quot;height&quot;:291.5749606299213,&quot;left&quot;:269.25,&quot;top&quot;:208.87503937007872,&quot;width&quot;:577.75}"/>
</p:tagLst>
</file>

<file path=ppt/tags/tag221.xml><?xml version="1.0" encoding="utf-8"?>
<p:tagLst xmlns:p="http://schemas.openxmlformats.org/presentationml/2006/main">
  <p:tag name="KSO_WM_DIAGRAM_VIRTUALLY_FRAME" val="{&quot;height&quot;:291.5749606299213,&quot;left&quot;:269.25,&quot;top&quot;:208.87503937007872,&quot;width&quot;:577.75}"/>
</p:tagLst>
</file>

<file path=ppt/tags/tag222.xml><?xml version="1.0" encoding="utf-8"?>
<p:tagLst xmlns:p="http://schemas.openxmlformats.org/presentationml/2006/main">
  <p:tag name="KSO_WM_DIAGRAM_VIRTUALLY_FRAME" val="{&quot;height&quot;:291.5749606299213,&quot;left&quot;:269.25,&quot;top&quot;:208.87503937007872,&quot;width&quot;:577.75}"/>
</p:tagLst>
</file>

<file path=ppt/tags/tag223.xml><?xml version="1.0" encoding="utf-8"?>
<p:tagLst xmlns:p="http://schemas.openxmlformats.org/presentationml/2006/main">
  <p:tag name="KSO_WM_DIAGRAM_VIRTUALLY_FRAME" val="{&quot;height&quot;:291.5749606299213,&quot;left&quot;:269.25,&quot;top&quot;:208.87503937007872,&quot;width&quot;:577.75}"/>
</p:tagLst>
</file>

<file path=ppt/tags/tag224.xml><?xml version="1.0" encoding="utf-8"?>
<p:tagLst xmlns:p="http://schemas.openxmlformats.org/presentationml/2006/main">
  <p:tag name="KSO_WM_DIAGRAM_VIRTUALLY_FRAME" val="{&quot;height&quot;:291.5749606299213,&quot;left&quot;:269.25,&quot;top&quot;:208.87503937007872,&quot;width&quot;:577.75}"/>
</p:tagLst>
</file>

<file path=ppt/tags/tag225.xml><?xml version="1.0" encoding="utf-8"?>
<p:tagLst xmlns:p="http://schemas.openxmlformats.org/presentationml/2006/main">
  <p:tag name="KSO_WM_DIAGRAM_VIRTUALLY_FRAME" val="{&quot;height&quot;:291.5749606299213,&quot;left&quot;:269.25,&quot;top&quot;:208.87503937007872,&quot;width&quot;:577.75}"/>
</p:tagLst>
</file>

<file path=ppt/tags/tag226.xml><?xml version="1.0" encoding="utf-8"?>
<p:tagLst xmlns:p="http://schemas.openxmlformats.org/presentationml/2006/main">
  <p:tag name="KSO_WM_DIAGRAM_VIRTUALLY_FRAME" val="{&quot;height&quot;:291.5749606299213,&quot;left&quot;:269.25,&quot;top&quot;:208.87503937007872,&quot;width&quot;:577.75}"/>
</p:tagLst>
</file>

<file path=ppt/tags/tag227.xml><?xml version="1.0" encoding="utf-8"?>
<p:tagLst xmlns:p="http://schemas.openxmlformats.org/presentationml/2006/main">
  <p:tag name="KSO_WM_DIAGRAM_VIRTUALLY_FRAME" val="{&quot;height&quot;:291.5749606299213,&quot;left&quot;:269.25,&quot;top&quot;:208.87503937007872,&quot;width&quot;:577.75}"/>
</p:tagLst>
</file>

<file path=ppt/tags/tag228.xml><?xml version="1.0" encoding="utf-8"?>
<p:tagLst xmlns:p="http://schemas.openxmlformats.org/presentationml/2006/main">
  <p:tag name="KSO_WM_DIAGRAM_VIRTUALLY_FRAME" val="{&quot;height&quot;:291.5749606299213,&quot;left&quot;:269.25,&quot;top&quot;:208.87503937007872,&quot;width&quot;:577.75}"/>
</p:tagLst>
</file>

<file path=ppt/tags/tag229.xml><?xml version="1.0" encoding="utf-8"?>
<p:tagLst xmlns:p="http://schemas.openxmlformats.org/presentationml/2006/main">
  <p:tag name="KSO_WM_DIAGRAM_VIRTUALLY_FRAME" val="{&quot;height&quot;:291.5749606299213,&quot;left&quot;:269.25,&quot;top&quot;:208.87503937007872,&quot;width&quot;:577.75}"/>
</p:tagLst>
</file>

<file path=ppt/tags/tag2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230.xml><?xml version="1.0" encoding="utf-8"?>
<p:tagLst xmlns:p="http://schemas.openxmlformats.org/presentationml/2006/main">
  <p:tag name="KSO_WM_DIAGRAM_VIRTUALLY_FRAME" val="{&quot;height&quot;:291.5749606299213,&quot;left&quot;:269.25,&quot;top&quot;:208.87503937007872,&quot;width&quot;:577.75}"/>
</p:tagLst>
</file>

<file path=ppt/tags/tag231.xml><?xml version="1.0" encoding="utf-8"?>
<p:tagLst xmlns:p="http://schemas.openxmlformats.org/presentationml/2006/main">
  <p:tag name="TABLE_ENDDRAG_ORIGIN_RECT" val="545*497"/>
  <p:tag name="TABLE_ENDDRAG_RECT" val="0*42*545*497"/>
</p:tagLst>
</file>

<file path=ppt/tags/tag232.xml><?xml version="1.0" encoding="utf-8"?>
<p:tagLst xmlns:p="http://schemas.openxmlformats.org/presentationml/2006/main">
  <p:tag name="KSO_WM_BEAUTIFY_FLAG" val="#wm#"/>
  <p:tag name="KSO_WM_TEMPLATE_CATEGORY" val="custom"/>
  <p:tag name="KSO_WM_TEMPLATE_INDEX" val="20238151"/>
</p:tagLst>
</file>

<file path=ppt/tags/tag233.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38151_1*a*1"/>
  <p:tag name="KSO_WM_TEMPLATE_CATEGORY" val="custom"/>
  <p:tag name="KSO_WM_TEMPLATE_INDEX" val="20238151"/>
  <p:tag name="KSO_WM_UNIT_LAYERLEVEL" val="1"/>
  <p:tag name="KSO_WM_TAG_VERSION" val="3.0"/>
  <p:tag name="KSO_WM_BEAUTIFY_FLAG" val="#wm#"/>
  <p:tag name="KSO_WM_UNIT_PRESET_TEXT" val="The title goes here"/>
</p:tagLst>
</file>

<file path=ppt/tags/tag234.xml><?xml version="1.0" encoding="utf-8"?>
<p:tagLst xmlns:p="http://schemas.openxmlformats.org/presentationml/2006/main">
  <p:tag name="KSO_WM_TEMPLATE_THUMBS_INDEX" val="1、9"/>
  <p:tag name="KSO_WM_SPECIAL_SOURCE" val="bdnull"/>
  <p:tag name="KSO_WM_SLIDE_ID" val="custom20238151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8151"/>
  <p:tag name="KSO_WM_SLIDE_LAYOUT" val="a_b_f"/>
  <p:tag name="KSO_WM_SLIDE_LAYOUT_CNT" val="1_1_2"/>
</p:tagLst>
</file>

<file path=ppt/tags/tag2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81_11*a*1"/>
  <p:tag name="KSO_WM_TEMPLATE_CATEGORY" val="custom"/>
  <p:tag name="KSO_WM_TEMPLATE_INDEX" val="20233481"/>
  <p:tag name="KSO_WM_UNIT_LAYERLEVEL" val="1"/>
  <p:tag name="KSO_WM_TAG_VERSION" val="3.0"/>
  <p:tag name="KSO_WM_BEAUTIFY_FLAG" val="#wm#"/>
  <p:tag name="KSO_WM_UNIT_PRESET_TEXT" val="THANK YOU"/>
</p:tagLst>
</file>

<file path=ppt/tags/tag236.xml><?xml version="1.0" encoding="utf-8"?>
<p:tagLst xmlns:p="http://schemas.openxmlformats.org/presentationml/2006/main">
  <p:tag name="KSO_WM_SPECIAL_SOURCE" val="bdnull"/>
  <p:tag name="KSO_WM_SLIDE_CONTENT_AREA" val="{&quot;left&quot;:&quot;43.51669&quot;,&quot;top&quot;:&quot;87.15&quot;,&quot;width&quot;:&quot;559.85&quot;,&quot;height&quot;:&quot;365.7&quot;}"/>
  <p:tag name="KSO_WM_SLIDE_ID" val="custom20233481_11"/>
  <p:tag name="KSO_WM_TEMPLATE_SUBCATEGORY" val="29"/>
  <p:tag name="KSO_WM_TEMPLATE_MASTER_TYPE" val="0"/>
  <p:tag name="KSO_WM_TEMPLATE_COLOR_TYPE" val="0"/>
  <p:tag name="KSO_WM_SLIDE_TYPE" val="endPage"/>
  <p:tag name="KSO_WM_SLIDE_SUBTYPE" val="pureTxt"/>
  <p:tag name="KSO_WM_SLIDE_ITEM_CNT" val="0"/>
  <p:tag name="KSO_WM_SLIDE_INDEX" val="11"/>
  <p:tag name="KSO_WM_TAG_VERSION" val="3.0"/>
  <p:tag name="KSO_WM_BEAUTIFY_FLAG" val="#wm#"/>
  <p:tag name="KSO_WM_TEMPLATE_CATEGORY" val="custom"/>
  <p:tag name="KSO_WM_TEMPLATE_INDEX" val="20233481"/>
  <p:tag name="KSO_WM_SLIDE_LAYOUT" val="a_f"/>
  <p:tag name="KSO_WM_SLIDE_LAYOUT_CNT" val="1_1"/>
</p:tagLst>
</file>

<file path=ppt/tags/tag24.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5.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4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3*i*9"/>
  <p:tag name="KSO_WM_UNIT_LAYERLEVEL" val="1"/>
  <p:tag name="KSO_WM_TAG_VERSION" val="3.0"/>
  <p:tag name="KSO_WM_BEAUTIFY_FLAG" val="#wm#"/>
</p:tagLst>
</file>

<file path=ppt/tags/tag3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3*i*8"/>
  <p:tag name="KSO_WM_UNIT_LAYERLEVEL" val="1"/>
  <p:tag name="KSO_WM_TAG_VERSION" val="3.0"/>
  <p:tag name="KSO_WM_BEAUTIFY_FLAG" val="#wm#"/>
</p:tagLst>
</file>

<file path=ppt/tags/tag3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3*i*7"/>
  <p:tag name="KSO_WM_UNIT_LAYERLEVEL" val="1"/>
  <p:tag name="KSO_WM_TAG_VERSION" val="3.0"/>
  <p:tag name="KSO_WM_BEAUTIFY_FLAG" val="#wm#"/>
</p:tagLst>
</file>

<file path=ppt/tags/tag38.xml><?xml version="1.0" encoding="utf-8"?>
<p:tagLst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4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5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p="http://schemas.openxmlformats.org/presentationml/2006/main">
  <p:tag name="KSO_WM_UNIT_ISNUMDGMTITLE" val="0"/>
  <p:tag name="KSO_WM_UNIT_PRESET_TEXT" val="节编号"/>
  <p:tag name="KSO_WM_UNIT_NOCLEAR" val="0"/>
  <p:tag name="KSO_WM_UNIT_VALUE" val="7"/>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5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8.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6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3.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4.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2"/>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5.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6.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2"/>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 name="KSO_WM_BEAUTIFY_FLAG" val="#wm#"/>
</p:tagLst>
</file>

<file path=ppt/tags/tag7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408"/>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8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2.xml><?xml version="1.0" encoding="utf-8"?>
<p:tagLst xmlns:p="http://schemas.openxmlformats.org/presentationml/2006/main">
  <p:tag name="KSO_WM_UNIT_ISCONTENTSTITLE" val="0"/>
  <p:tag name="KSO_WM_UNIT_ISNUMDGMTITLE" val="0"/>
  <p:tag name="KSO_WM_UNIT_PRESET_TEXT" val="单击此处编辑副标题"/>
  <p:tag name="KSO_WM_UNIT_NOCLEAR" val="0"/>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8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8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9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3.0"/>
  <p:tag name="KSO_WM_BEAUTIFY_FLAG" val="#wm#"/>
</p:tagLst>
</file>

<file path=ppt/tags/tag9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9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9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9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0325-4">
      <a:dk1>
        <a:srgbClr val="333333"/>
      </a:dk1>
      <a:lt1>
        <a:sysClr val="window" lastClr="FFFFFF"/>
      </a:lt1>
      <a:dk2>
        <a:srgbClr val="000000"/>
      </a:dk2>
      <a:lt2>
        <a:srgbClr val="FFF6E5"/>
      </a:lt2>
      <a:accent1>
        <a:srgbClr val="F7C869"/>
      </a:accent1>
      <a:accent2>
        <a:srgbClr val="F69D4C"/>
      </a:accent2>
      <a:accent3>
        <a:srgbClr val="7DBDFB"/>
      </a:accent3>
      <a:accent4>
        <a:srgbClr val="3E66D6"/>
      </a:accent4>
      <a:accent5>
        <a:srgbClr val="EBAC94"/>
      </a:accent5>
      <a:accent6>
        <a:srgbClr val="DD8B70"/>
      </a:accent6>
      <a:hlink>
        <a:srgbClr val="0026E5"/>
      </a:hlink>
      <a:folHlink>
        <a:srgbClr val="7E1FAD"/>
      </a:folHlink>
    </a:clrScheme>
    <a:fontScheme name="字体-商务">
      <a:majorFont>
        <a:latin typeface="Inter Bold"/>
        <a:ea typeface="Inter Bold"/>
        <a:cs typeface=""/>
      </a:majorFont>
      <a:minorFont>
        <a:latin typeface="Inter"/>
        <a:ea typeface="Inte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nSpc>
            <a:spcPct val="140000"/>
          </a:lnSpc>
          <a:defRPr 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自定义 16">
      <a:dk1>
        <a:srgbClr val="000000"/>
      </a:dk1>
      <a:lt1>
        <a:srgbClr val="FFFFFF"/>
      </a:lt1>
      <a:dk2>
        <a:srgbClr val="230B09"/>
      </a:dk2>
      <a:lt2>
        <a:srgbClr val="FEF4DF"/>
      </a:lt2>
      <a:accent1>
        <a:srgbClr val="FACA60"/>
      </a:accent1>
      <a:accent2>
        <a:srgbClr val="FD6E38"/>
      </a:accent2>
      <a:accent3>
        <a:srgbClr val="FBA550"/>
      </a:accent3>
      <a:accent4>
        <a:srgbClr val="FE986A"/>
      </a:accent4>
      <a:accent5>
        <a:srgbClr val="FE7F6A"/>
      </a:accent5>
      <a:accent6>
        <a:srgbClr val="FF4747"/>
      </a:accent6>
      <a:hlink>
        <a:srgbClr val="0563C1"/>
      </a:hlink>
      <a:folHlink>
        <a:srgbClr val="954D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4933</Words>
  <Application>WPS Presentation</Application>
  <PresentationFormat>Widescreen</PresentationFormat>
  <Paragraphs>154</Paragraphs>
  <Slides>16</Slides>
  <Notes>0</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1</vt:i4>
      </vt:variant>
      <vt:variant>
        <vt:lpstr>幻灯片标题</vt:lpstr>
      </vt:variant>
      <vt:variant>
        <vt:i4>16</vt:i4>
      </vt:variant>
    </vt:vector>
  </HeadingPairs>
  <TitlesOfParts>
    <vt:vector size="34" baseType="lpstr">
      <vt:lpstr>Arial</vt:lpstr>
      <vt:lpstr>SimSun</vt:lpstr>
      <vt:lpstr>Wingdings</vt:lpstr>
      <vt:lpstr>Malgun Gothic</vt:lpstr>
      <vt:lpstr>江城圆体 400W</vt:lpstr>
      <vt:lpstr>Wingdings</vt:lpstr>
      <vt:lpstr>MingLiU_HKSCS-ExtB</vt:lpstr>
      <vt:lpstr>Arial Black</vt:lpstr>
      <vt:lpstr>HY견고딕</vt:lpstr>
      <vt:lpstr>MS PGothic</vt:lpstr>
      <vt:lpstr>Calibri</vt:lpstr>
      <vt:lpstr>Microsoft YaHei</vt:lpstr>
      <vt:lpstr>Arial Unicode MS</vt:lpstr>
      <vt:lpstr>Office Theme</vt:lpstr>
      <vt:lpstr>1_Office Theme</vt:lpstr>
      <vt:lpstr>2_Office Theme</vt:lpstr>
      <vt:lpstr>3_Office Theme</vt:lpstr>
      <vt:lpstr>Paint.Picture</vt:lpstr>
      <vt:lpstr>PowerPoint 演示文稿</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Glory Nkem</cp:lastModifiedBy>
  <cp:revision>210</cp:revision>
  <dcterms:created xsi:type="dcterms:W3CDTF">2025-03-14T21:03:00Z</dcterms:created>
  <dcterms:modified xsi:type="dcterms:W3CDTF">2025-10-09T14:51:41Z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4DD2EB4C4236401AB601381082A41539_13</vt:lpwstr>
  </property>
  <property fmtid="{D5CDD505-2E9C-101B-9397-08002B2CF9AE}" pid="3" name="KSOProductBuildVer">
    <vt:lpwstr>1033-12.2.0.22549</vt:lpwstr>
  </property>
</Properties>
</file>